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7" r:id="rId6"/>
    <p:sldId id="260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1" autoAdjust="0"/>
    <p:restoredTop sz="94660"/>
  </p:normalViewPr>
  <p:slideViewPr>
    <p:cSldViewPr>
      <p:cViewPr varScale="1">
        <p:scale>
          <a:sx n="92" d="100"/>
          <a:sy n="92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grigory@grigory.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2943367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Exam Problems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832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1: Modified </a:t>
            </a:r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Derive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#2 from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#1. Explain your answer in detail.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Bound #1)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1]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Bound #2)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7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2: Modified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Derive </a:t>
                </a:r>
                <a:r>
                  <a:rPr lang="en-US" dirty="0" err="1" smtClean="0"/>
                  <a:t>Chebyshev</a:t>
                </a:r>
                <a:r>
                  <a:rPr lang="en-US" dirty="0" smtClean="0"/>
                  <a:t> Inequality #2 from </a:t>
                </a:r>
                <a:r>
                  <a:rPr lang="en-US" dirty="0" err="1" smtClean="0"/>
                  <a:t>Chebyshev</a:t>
                </a:r>
                <a:r>
                  <a:rPr lang="en-US" dirty="0" smtClean="0"/>
                  <a:t> Inequality #1. Explain your answer in detail.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Inequality #1) </a:t>
                </a:r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Inequality #2)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Problem 3: Sparse Recovery Error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 (frequency vector)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Sparse Recovery</a:t>
                </a:r>
                <a:r>
                  <a:rPr lang="en-US" dirty="0" smtClean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</a:t>
                </a:r>
                <a:r>
                  <a:rPr lang="en-US" dirty="0" smtClean="0"/>
                  <a:t>: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Explain your answer </a:t>
                </a:r>
                <a:r>
                  <a:rPr lang="en-US" b="1" dirty="0" smtClean="0"/>
                  <a:t>formally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in detail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238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0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4: Approximate Median Value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 smtClean="0"/>
                  <a:t>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1, 2, …,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Median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+ 1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odd).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the </a:t>
                </a:r>
                <a:r>
                  <a:rPr lang="en-US" dirty="0" smtClean="0"/>
                  <a:t>median of a sample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 Does this algorithm give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10%</m:t>
                    </m:r>
                  </m:oMath>
                </a14:m>
                <a:r>
                  <a:rPr lang="en-US" dirty="0" smtClean="0"/>
                  <a:t> approximate value of the median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   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 Explain your answer.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320" r="-1185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 5: Lower bound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 (frequency vector)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Define (frequency moment)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Show that for all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k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it holds that: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Hint</a:t>
                </a:r>
                <a:r>
                  <a:rPr lang="en-US" dirty="0" smtClean="0"/>
                  <a:t>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8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6: Approximate MST Weight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be a weighted graph with weights of all edges being integers between 1 and W.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/>
                  <a:t>L</a:t>
                </a:r>
                <a:r>
                  <a:rPr lang="en-US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# of connected components if we remove all edges with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</a:t>
                </a:r>
                <a:r>
                  <a:rPr lang="en-US" dirty="0" smtClean="0"/>
                  <a:t>: For some constant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𝑪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&gt;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dirty="0"/>
                      <m:t>0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</m:oMath>
                </a14:m>
                <a:r>
                  <a:rPr lang="en-US" dirty="0" smtClean="0"/>
                  <a:t>show </a:t>
                </a:r>
                <a:r>
                  <a:rPr lang="en-US" dirty="0" smtClean="0"/>
                  <a:t>the following bounds on the weight of the minimum spanning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𝑀𝑆𝑇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⌉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𝑀𝑆𝑇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  <a:blipFill rotWithShape="1">
                <a:blip r:embed="rId2"/>
                <a:stretch>
                  <a:fillRect l="-1415" t="-3016" r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Evaluation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Deadline: September 1</a:t>
            </a:r>
            <a:r>
              <a:rPr lang="en-US" baseline="30000" dirty="0" smtClean="0"/>
              <a:t>st</a:t>
            </a:r>
            <a:r>
              <a:rPr lang="en-US" dirty="0" smtClean="0"/>
              <a:t> , 2014, 23:59 GMT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Submissions in English: </a:t>
            </a:r>
            <a:r>
              <a:rPr lang="en-US" dirty="0" smtClean="0">
                <a:hlinkClick r:id="rId2"/>
              </a:rPr>
              <a:t>grigory@grigory.us</a:t>
            </a:r>
            <a:endParaRPr lang="en-US" dirty="0" smtClean="0"/>
          </a:p>
          <a:p>
            <a:pPr lvl="1"/>
            <a:r>
              <a:rPr lang="en-US" dirty="0" smtClean="0"/>
              <a:t>Submission Title (once): Exam + Space + “Your Name”</a:t>
            </a:r>
          </a:p>
          <a:p>
            <a:pPr lvl="1"/>
            <a:r>
              <a:rPr lang="en-US" dirty="0" smtClean="0"/>
              <a:t>Question Title: Question + Space + “Your Name”</a:t>
            </a:r>
          </a:p>
          <a:p>
            <a:pPr lvl="1"/>
            <a:r>
              <a:rPr lang="en-US" dirty="0" smtClean="0"/>
              <a:t>Submission format</a:t>
            </a:r>
          </a:p>
          <a:p>
            <a:pPr lvl="2"/>
            <a:r>
              <a:rPr lang="en-US" dirty="0" smtClean="0"/>
              <a:t>PDF from </a:t>
            </a:r>
            <a:r>
              <a:rPr lang="en-US" dirty="0" err="1" smtClean="0"/>
              <a:t>LaTeX</a:t>
            </a:r>
            <a:r>
              <a:rPr lang="en-US" dirty="0" smtClean="0"/>
              <a:t> (best)</a:t>
            </a:r>
          </a:p>
          <a:p>
            <a:pPr lvl="2"/>
            <a:r>
              <a:rPr lang="en-US" dirty="0" smtClean="0"/>
              <a:t>PDF</a:t>
            </a:r>
          </a:p>
          <a:p>
            <a:r>
              <a:rPr lang="en-US" dirty="0" smtClean="0"/>
              <a:t>You can work in groups (up to 3 people)</a:t>
            </a:r>
          </a:p>
          <a:p>
            <a:pPr lvl="1"/>
            <a:r>
              <a:rPr lang="en-US" dirty="0" smtClean="0"/>
              <a:t>Each group member lists all others on the submission</a:t>
            </a:r>
          </a:p>
          <a:p>
            <a:r>
              <a:rPr lang="en-US" dirty="0" smtClean="0"/>
              <a:t>Point system</a:t>
            </a:r>
          </a:p>
          <a:p>
            <a:pPr lvl="1"/>
            <a:r>
              <a:rPr lang="en-US" dirty="0" smtClean="0"/>
              <a:t>Course Credit = 2 points</a:t>
            </a:r>
          </a:p>
          <a:p>
            <a:pPr lvl="1"/>
            <a:r>
              <a:rPr lang="en-US" dirty="0" smtClean="0"/>
              <a:t>Problems 1-3 = 0.5 point each</a:t>
            </a:r>
          </a:p>
          <a:p>
            <a:pPr lvl="1"/>
            <a:r>
              <a:rPr lang="en-US" dirty="0" smtClean="0"/>
              <a:t>Problem 4 = 1 point</a:t>
            </a:r>
          </a:p>
          <a:p>
            <a:pPr lvl="1"/>
            <a:r>
              <a:rPr lang="en-US" dirty="0" smtClean="0"/>
              <a:t>Problems 5-6 = 2 point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8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924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Sublinear Algorihms for Big Data</vt:lpstr>
      <vt:lpstr>Problem 1: Modified Chernoff Bound</vt:lpstr>
      <vt:lpstr>Problem 2: Modified Chebyshev</vt:lpstr>
      <vt:lpstr>Problem 3: Sparse Recovery Error</vt:lpstr>
      <vt:lpstr>Problem 4: Approximate Median Value</vt:lpstr>
      <vt:lpstr>Problem 5: Lower bound on F_k</vt:lpstr>
      <vt:lpstr>Problem 6: Approximate MST Weight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Algorihms for Big Data</dc:title>
  <dc:creator>grigory</dc:creator>
  <cp:lastModifiedBy>grigory</cp:lastModifiedBy>
  <cp:revision>13</cp:revision>
  <dcterms:created xsi:type="dcterms:W3CDTF">2014-08-01T12:11:08Z</dcterms:created>
  <dcterms:modified xsi:type="dcterms:W3CDTF">2014-08-01T22:04:14Z</dcterms:modified>
</cp:coreProperties>
</file>