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83" autoAdjust="0"/>
  </p:normalViewPr>
  <p:slideViewPr>
    <p:cSldViewPr>
      <p:cViewPr varScale="1">
        <p:scale>
          <a:sx n="71" d="100"/>
          <a:sy n="71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0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</a:t>
            </a:r>
            <a:r>
              <a:rPr lang="en-US" sz="4800" b="1" dirty="0" smtClean="0"/>
              <a:t>4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74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r>
              <a:rPr lang="en-US" dirty="0" err="1" smtClean="0"/>
              <a:t>Sublinear</a:t>
            </a:r>
            <a:r>
              <a:rPr lang="en-US" dirty="0" smtClean="0"/>
              <a:t> time algorithms</a:t>
            </a:r>
          </a:p>
          <a:p>
            <a:pPr lvl="1"/>
            <a:r>
              <a:rPr lang="en-US" dirty="0" smtClean="0"/>
              <a:t>Definitions: approximation, property testing</a:t>
            </a:r>
          </a:p>
          <a:p>
            <a:pPr lvl="1"/>
            <a:r>
              <a:rPr lang="en-US" dirty="0" smtClean="0"/>
              <a:t>Basic examples: approximating diameter, testing properties of images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sortedness</a:t>
            </a:r>
            <a:endParaRPr lang="en-US" dirty="0" smtClean="0"/>
          </a:p>
          <a:p>
            <a:pPr lvl="1"/>
            <a:r>
              <a:rPr lang="en-US" dirty="0" smtClean="0"/>
              <a:t>Testing connectedness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6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91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4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1400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Sublinear Algorihms for Big Data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13</cp:revision>
  <dcterms:created xsi:type="dcterms:W3CDTF">2014-07-31T11:58:09Z</dcterms:created>
  <dcterms:modified xsi:type="dcterms:W3CDTF">2014-07-31T16:46:16Z</dcterms:modified>
</cp:coreProperties>
</file>