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9912F-B130-4256-A5CC-EC7AAD49286D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2CE7-7C3F-40E8-B3E1-CEE4A00C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5415-8848-4833-842D-963291E0F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FC36-E050-4747-B822-17BD4F2035B8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B147-E2C0-4272-88D5-C0C96C25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big-data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untminsketch/home/faq" TargetMode="External"/><Relationship Id="rId2" Type="http://schemas.openxmlformats.org/officeDocument/2006/relationships/hyperlink" Target="https://sites.google.com/site/countminsketch/ho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4572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/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sz="4400" dirty="0" smtClean="0">
                <a:solidFill>
                  <a:schemeClr val="tx1"/>
                </a:solidFill>
              </a:rPr>
              <a:t>(Indiana University, Bloomington)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939442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/>
              <a:t>3</a:t>
            </a:r>
            <a:r>
              <a:rPr lang="en-US" sz="4400" b="1" dirty="0" smtClean="0"/>
              <a:t>: Streaming and Sketching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grigory.us/big-data-csclub.html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90" y="5105400"/>
            <a:ext cx="118778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More about Count-Min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Authors</a:t>
            </a:r>
            <a:r>
              <a:rPr lang="en-US" dirty="0" smtClean="0"/>
              <a:t>: Graham </a:t>
            </a:r>
            <a:r>
              <a:rPr lang="en-US" dirty="0" err="1" smtClean="0"/>
              <a:t>Cormode</a:t>
            </a:r>
            <a:r>
              <a:rPr lang="en-US" dirty="0" smtClean="0"/>
              <a:t>, S. </a:t>
            </a:r>
            <a:r>
              <a:rPr lang="en-US" dirty="0" err="1" smtClean="0"/>
              <a:t>Muthukrishnan</a:t>
            </a:r>
            <a:r>
              <a:rPr lang="en-US" dirty="0" smtClean="0"/>
              <a:t> [LATIN’04]</a:t>
            </a:r>
          </a:p>
          <a:p>
            <a:r>
              <a:rPr lang="en-US" dirty="0" smtClean="0"/>
              <a:t>Count-Min is linear:</a:t>
            </a:r>
          </a:p>
          <a:p>
            <a:pPr marL="0" indent="0" algn="ctr">
              <a:buNone/>
            </a:pPr>
            <a:r>
              <a:rPr lang="en-US" dirty="0" smtClean="0"/>
              <a:t>Count-Min(S1 + S2) = Count-Min(S1) + Count-Min(S2) </a:t>
            </a:r>
          </a:p>
          <a:p>
            <a:endParaRPr lang="en-US" dirty="0" smtClean="0"/>
          </a:p>
          <a:p>
            <a:r>
              <a:rPr lang="en-US" dirty="0" smtClean="0"/>
              <a:t>Deterministic version: CR-</a:t>
            </a:r>
            <a:r>
              <a:rPr lang="en-US" dirty="0" err="1"/>
              <a:t>P</a:t>
            </a:r>
            <a:r>
              <a:rPr lang="en-US" dirty="0" err="1" smtClean="0"/>
              <a:t>recis</a:t>
            </a:r>
            <a:endParaRPr lang="en-US" dirty="0" smtClean="0"/>
          </a:p>
          <a:p>
            <a:r>
              <a:rPr lang="en-US" dirty="0" smtClean="0"/>
              <a:t>Count-Min vs. Bloom filters</a:t>
            </a:r>
          </a:p>
          <a:p>
            <a:pPr lvl="1"/>
            <a:r>
              <a:rPr lang="en-US" dirty="0" smtClean="0"/>
              <a:t>Allows to approximate values, not just 0/1 (set membership)</a:t>
            </a:r>
          </a:p>
          <a:p>
            <a:pPr lvl="1"/>
            <a:r>
              <a:rPr lang="en-US" dirty="0" smtClean="0"/>
              <a:t>Doesn’t require mutual independence (only 2-wise)</a:t>
            </a:r>
          </a:p>
          <a:p>
            <a:r>
              <a:rPr lang="en-US" dirty="0" smtClean="0"/>
              <a:t>FAQ and Applications: </a:t>
            </a:r>
          </a:p>
          <a:p>
            <a:pPr lvl="1"/>
            <a:r>
              <a:rPr lang="en-US" dirty="0" smtClean="0">
                <a:hlinkClick r:id="rId2"/>
              </a:rPr>
              <a:t>https://sites.google.com/site/countminsketch/home/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https://sites.google.com/site/countminsketch/home/faq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Fully Dynamic Streams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Count-Min 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Count Sketch: Count-Min with </a:t>
                </a:r>
                <a:r>
                  <a:rPr lang="en-US" b="1" dirty="0" smtClean="0">
                    <a:latin typeface="Cambria Math"/>
                  </a:rPr>
                  <a:t>random signs</a:t>
                </a:r>
                <a:r>
                  <a:rPr lang="en-US" b="0" dirty="0" smtClean="0">
                    <a:latin typeface="Cambria Math"/>
                  </a:rPr>
                  <a:t> and </a:t>
                </a:r>
                <a:r>
                  <a:rPr lang="en-US" b="1" dirty="0" smtClean="0">
                    <a:latin typeface="Cambria Math"/>
                  </a:rPr>
                  <a:t>median</a:t>
                </a:r>
                <a:r>
                  <a:rPr lang="en-US" b="0" dirty="0" smtClean="0">
                    <a:latin typeface="Cambria Math"/>
                  </a:rPr>
                  <a:t> instead of min:</a:t>
                </a:r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12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r>
                  <a:rPr lang="en-US" dirty="0" smtClean="0"/>
                  <a:t>: Return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571" t="-1455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6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Social Networks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people in a social network is friends with some arbitrary set of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people</a:t>
                </a:r>
              </a:p>
              <a:p>
                <a:r>
                  <a:rPr lang="en-US" dirty="0" smtClean="0"/>
                  <a:t>Each person knows only about their friends</a:t>
                </a:r>
              </a:p>
              <a:p>
                <a:r>
                  <a:rPr lang="en-US" dirty="0" smtClean="0"/>
                  <a:t>With no communication in the network, each person sends a postcard to Mark Z.</a:t>
                </a:r>
              </a:p>
              <a:p>
                <a:r>
                  <a:rPr lang="en-US" dirty="0" smtClean="0"/>
                  <a:t>If Mark wants to know if the graph is connected, how long should the postcards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3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4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3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if j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1, 1, 1, 1, 0, …,0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 0, 0, 0, 0, 0, 1, 0, 1, …, 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2.4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4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3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1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Edges taken by the 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 algorithm: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143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9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51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problems:</a:t>
                </a:r>
              </a:p>
              <a:p>
                <a:pPr lvl="1"/>
                <a:r>
                  <a:rPr lang="en-US" dirty="0" smtClean="0"/>
                  <a:t>Approximating Min-Cut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Preserving all cuts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General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framework:</a:t>
                </a:r>
              </a:p>
              <a:p>
                <a:pPr lvl="1"/>
                <a:r>
                  <a:rPr lang="en-US" dirty="0" smtClean="0"/>
                  <a:t>Sample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Assign sampled edges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weight of each cut is preserved, but too many 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can’t take union bound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1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For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= weight of the minimum cut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size of the Min-Cut in G</a:t>
                </a: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[Fung et al.]: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undirected weighted graph then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  <m:sup/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the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alg.  preserves weights of all cuts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Karger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preserves Min-Cut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1392" r="-2593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9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657" t="-2463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Key property: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edges across a cut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contains all such edges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min cut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approximating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that crosses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w.h.p.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then add e to the </a:t>
                </a:r>
                <a:r>
                  <a:rPr lang="en-US" dirty="0" err="1" smtClean="0"/>
                  <a:t>sparsifier</a:t>
                </a:r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</a:p>
              <a:p>
                <a:r>
                  <a:rPr lang="en-US" dirty="0" smtClean="0"/>
                  <a:t>Analysis similar to the Min-Cut using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[Fung et al.]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5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1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0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7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4353</Words>
  <Application>Microsoft Office PowerPoint</Application>
  <PresentationFormat>On-screen Show (4:3)</PresentationFormat>
  <Paragraphs>299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 “algorithms for Big Data”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  <vt:lpstr>More about Count-Min </vt:lpstr>
      <vt:lpstr>Fully Dynamic Streams</vt:lpstr>
      <vt:lpstr>Count Sketch</vt:lpstr>
      <vt:lpstr>ℓ_p-Sampling</vt:lpstr>
      <vt:lpstr>ℓ_0-sampling</vt:lpstr>
      <vt:lpstr>Proof of Lemma</vt:lpstr>
      <vt:lpstr>Application: Social Networks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  <vt:lpstr>MST: Single Linkage Clustering</vt:lpstr>
      <vt:lpstr>Cut Sparsification</vt:lpstr>
      <vt:lpstr>Cut Sparsification</vt:lpstr>
      <vt:lpstr>Minimum Cut</vt:lpstr>
      <vt:lpstr>Minimum Cut: Analysis</vt:lpstr>
      <vt:lpstr>Cut Sparsification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“algorithms for Big Data”</dc:title>
  <dc:creator>Grigory</dc:creator>
  <cp:lastModifiedBy>Grigory</cp:lastModifiedBy>
  <cp:revision>1</cp:revision>
  <dcterms:created xsi:type="dcterms:W3CDTF">2017-06-04T07:40:08Z</dcterms:created>
  <dcterms:modified xsi:type="dcterms:W3CDTF">2017-06-04T07:48:11Z</dcterms:modified>
</cp:coreProperties>
</file>