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Variables and Norms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Facts:</a:t>
                </a:r>
              </a:p>
              <a:p>
                <a:r>
                  <a:rPr lang="en-US" dirty="0" err="1" smtClean="0"/>
                  <a:t>For</a:t>
                </a:r>
                <a:r>
                  <a:rPr lang="en-US" dirty="0" smtClean="0"/>
                  <a:t> any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norm (</a:t>
                </a:r>
                <a:r>
                  <a:rPr lang="en-US" dirty="0" err="1" smtClean="0">
                    <a:ea typeface="Cambria Math"/>
                  </a:rPr>
                  <a:t>Minkowski’s</a:t>
                </a:r>
                <a:r>
                  <a:rPr lang="en-US" dirty="0" smtClean="0">
                    <a:ea typeface="Cambria Math"/>
                  </a:rPr>
                  <a:t> inequality)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||⋅|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≤||⋅|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(Monotonicity of norms) </a:t>
                </a:r>
              </a:p>
              <a:p>
                <a:r>
                  <a:rPr lang="en-US" b="0" dirty="0" smtClean="0">
                    <a:ea typeface="Cambria Math"/>
                  </a:rPr>
                  <a:t>Jensen’s inequality (used a lot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/>
                  </a:rPr>
                  <a:t>):</a:t>
                </a: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is convex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657" t="-2695" r="-1441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Khintchine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]For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) expand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All odd powers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zero</a:t>
                </a:r>
              </a:p>
              <a:p>
                <a:r>
                  <a:rPr lang="en-US" dirty="0" smtClean="0"/>
                  <a:t>All even moments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1,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  <a:blipFill rotWithShape="1">
                <a:blip r:embed="rId2"/>
                <a:stretch>
                  <a:fillRect l="-147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Symmetrization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be independent with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(Jensen)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are independent and symmetric)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≤2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(triangle inequality)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1286" t="-219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independent with mean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identically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independent of them.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(0/1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1/2):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(Jensen)</a:t>
                </a:r>
              </a:p>
              <a:p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  <a:blipFill rotWithShape="1">
                <a:blip r:embed="rId2"/>
                <a:stretch>
                  <a:fillRect l="-1185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ambria Math"/>
                  </a:rPr>
                  <a:t>-dimensional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≤||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(Jensen)</a:t>
                </a:r>
              </a:p>
              <a:p>
                <a:r>
                  <a:rPr lang="en-US" dirty="0" smtClean="0"/>
                  <a:t>Overall: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643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independent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real and symmetric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||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𝑇𝑟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≠0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𝐴𝑣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b="0" dirty="0" smtClean="0"/>
                  <a:t> (monotonicity of norms)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  <a:blipFill rotWithShape="1">
                <a:blip r:embed="rId2"/>
                <a:stretch>
                  <a:fillRect l="-110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≤…≤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𝐴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≼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larger root of the quadratic equation above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 ||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||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(Hanson-Wright)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independent </a:t>
                </a:r>
                <a:r>
                  <a:rPr lang="en-US" sz="2800" dirty="0" err="1"/>
                  <a:t>Rademachers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≥1: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 ||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Khintchine</a:t>
                </a:r>
                <a:r>
                  <a:rPr lang="en-US" dirty="0"/>
                  <a:t>]For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Symmetrization</a:t>
                </a:r>
                <a:r>
                  <a:rPr lang="en-US" dirty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[Hanson-Wright]For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r.v’s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almost surely and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symmetr</a:t>
                </a:r>
                <a:r>
                  <a:rPr lang="en-US" dirty="0" err="1" smtClean="0"/>
                  <a:t>ization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||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 (triangle inequality)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 rotWithShape="1">
                <a:blip r:embed="rId2"/>
                <a:stretch>
                  <a:fillRect l="-1053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 …≼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symmetrization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≼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then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larger root of this quadratic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[Bernstein]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indep</a:t>
                </a:r>
                <a:r>
                  <a:rPr lang="en-US" dirty="0"/>
                  <a:t>. </a:t>
                </a:r>
                <a:r>
                  <a:rPr lang="en-US" dirty="0" err="1"/>
                  <a:t>r.v’s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almost surely and </a:t>
                </a: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/>
                            </m:nary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928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Sparse 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a JL-matrix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which satisfies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to compute JL </a:t>
                </a:r>
              </a:p>
              <a:p>
                <a:r>
                  <a:rPr lang="en-US" dirty="0" smtClean="0"/>
                  <a:t>Would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only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 entries per column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Sparse JL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Pick 2-wise </a:t>
                </a:r>
                <a:r>
                  <a:rPr lang="en-US" dirty="0" err="1" smtClean="0"/>
                  <a:t>indep</a:t>
                </a:r>
                <a:r>
                  <a:rPr lang="en-US" dirty="0"/>
                  <a:t>.</a:t>
                </a:r>
                <a:r>
                  <a:rPr lang="en-US" dirty="0" smtClean="0"/>
                  <a:t>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b="0" dirty="0" smtClean="0"/>
                  <a:t>-wise </a:t>
                </a:r>
                <a:r>
                  <a:rPr lang="en-US" b="0" dirty="0" err="1" smtClean="0"/>
                  <a:t>indep</a:t>
                </a:r>
                <a:r>
                  <a:rPr lang="en-US" b="0" dirty="0" smtClean="0"/>
                  <a:t>. </a:t>
                </a:r>
                <a:r>
                  <a:rPr lang="en-US" dirty="0" smtClean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−1,1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the rest are 0</a:t>
                </a:r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Thorup</a:t>
                </a:r>
                <a:r>
                  <a:rPr lang="en-US" dirty="0" smtClean="0"/>
                  <a:t>, Zhang’12]: This is JL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Best possible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Analysis: standard expectation/variance using bounded independence + </a:t>
                </a:r>
                <a:r>
                  <a:rPr lang="en-US" dirty="0" err="1" smtClean="0"/>
                  <a:t>Chebyshev</a:t>
                </a:r>
                <a:endParaRPr lang="en-US" dirty="0" smtClean="0"/>
              </a:p>
              <a:p>
                <a:r>
                  <a:rPr lang="en-US" b="0" dirty="0" smtClean="0"/>
                  <a:t>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let’s use Hanson-Wright (higher moment than </a:t>
                </a:r>
                <a:r>
                  <a:rPr lang="en-US" b="0" dirty="0" err="1" smtClean="0"/>
                  <a:t>Chebyshev’s</a:t>
                </a:r>
                <a:r>
                  <a:rPr lang="en-US" b="0" dirty="0" smtClean="0"/>
                  <a:t> second)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  <a:blipFill rotWithShape="1">
                <a:blip r:embed="rId2"/>
                <a:stretch>
                  <a:fillRect l="-1517" t="-2424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Rademachers</a:t>
                </a:r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non-zeros per column)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negatively correlated: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column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inom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columns of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works here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1481" t="-296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Thm</a:t>
                </a:r>
                <a:r>
                  <a:rPr lang="en-US" dirty="0" smtClean="0"/>
                  <a:t> [KN’14]: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−1=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a block-diagonal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blocks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but with zeros on the diagonal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is a vector with entries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y Hanson-Wright: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||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889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(Operator norm)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block-diagonal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dirty="0" smtClean="0"/>
                  <a:t> is the largest norm of any block</a:t>
                </a:r>
              </a:p>
              <a:p>
                <a:r>
                  <a:rPr lang="en-US" dirty="0" smtClean="0"/>
                  <a:t>Eigenvalues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are at most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so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≼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||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≠</m:t>
                        </m:r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1111" t="-1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r>
                  <a:rPr lang="en-US" dirty="0" smtClean="0"/>
                  <a:t>By Markov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]=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(Markov)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601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≼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’s are not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but negatively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 at most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moments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 (expand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and compare term by term)</a:t>
                </a:r>
              </a:p>
              <a:p>
                <a:r>
                  <a:rPr lang="en-US" dirty="0" smtClean="0"/>
                  <a:t>By Bernstein inequality: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4936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CIS 700:  “algorithms for Big Data”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  <vt:lpstr>Random Variables and Norms</vt:lpstr>
      <vt:lpstr>Khintchine Inequality</vt:lpstr>
      <vt:lpstr>Symmetrization</vt:lpstr>
      <vt:lpstr>Decoupling</vt:lpstr>
      <vt:lpstr>Decoupling (continued)</vt:lpstr>
      <vt:lpstr>Hanson-Wright Inequality</vt:lpstr>
      <vt:lpstr>Hanson-Wright Inequality</vt:lpstr>
      <vt:lpstr>Hanson-Wright (continued)</vt:lpstr>
      <vt:lpstr>Hanson-Wright (continued)</vt:lpstr>
      <vt:lpstr>Recap</vt:lpstr>
      <vt:lpstr>Bernstein Inequality</vt:lpstr>
      <vt:lpstr>Bernstein Inequality (cont.)</vt:lpstr>
      <vt:lpstr>Bernstein Inequality (cont.)</vt:lpstr>
      <vt:lpstr>Sparse Johnson-Lindenstrauss Transform</vt:lpstr>
      <vt:lpstr>Basic Sparse JL Transform</vt:lpstr>
      <vt:lpstr>Sparse JL Transform: Construction</vt:lpstr>
      <vt:lpstr>Sparse JL Transform: Analysis</vt:lpstr>
      <vt:lpstr>Sparse JL Transform: Analysis</vt:lpstr>
      <vt:lpstr>Sparse JL Transform: Analysis</vt:lpstr>
      <vt:lpstr>Sparse JL Transform: Analysis</vt:lpstr>
      <vt:lpstr>Sparse JL Transform: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39</cp:revision>
  <dcterms:created xsi:type="dcterms:W3CDTF">2015-09-28T13:18:22Z</dcterms:created>
  <dcterms:modified xsi:type="dcterms:W3CDTF">2015-10-05T15:54:13Z</dcterms:modified>
</cp:coreProperties>
</file>