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609" autoAdjust="0"/>
  </p:normalViewPr>
  <p:slideViewPr>
    <p:cSldViewPr>
      <p:cViewPr varScale="1">
        <p:scale>
          <a:sx n="38" d="100"/>
          <a:sy n="38" d="100"/>
        </p:scale>
        <p:origin x="-3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2709-7F5E-4641-9BA2-AF946CA8679B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48B8-8F9E-4124-A79A-7CFDDEF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26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269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4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9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0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0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Homepage: </a:t>
                </a:r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8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…, </m:t>
                      </m:r>
                      <m:r>
                        <a:rPr lang="en-US" i="1">
                          <a:latin typeface="Cambria Math"/>
                        </a:rPr>
                        <m:t>10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1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.: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>
                  <a:solidFill>
                    <a:srgbClr val="0070C0"/>
                  </a:solidFill>
                </a:endParaRPr>
              </a:p>
              <a:p>
                <a:pPr/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such intervals.</a:t>
                </a:r>
              </a:p>
              <a:p>
                <a:pPr/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  <a:blipFill rotWithShape="1">
                <a:blip r:embed="rId2"/>
                <a:stretch>
                  <a:fillRect l="-1309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9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err="1" smtClean="0"/>
              <a:t>CountMin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7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6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4016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Calibri</vt:lpstr>
      <vt:lpstr>Office Theme</vt:lpstr>
      <vt:lpstr>Sublinear Algorihms for Big Data</vt:lpstr>
      <vt:lpstr>Recap</vt:lpstr>
      <vt:lpstr>Today</vt:lpstr>
      <vt:lpstr>Data Streams</vt:lpstr>
      <vt:lpstr>Approximate Median</vt:lpstr>
      <vt:lpstr>Approximate Median</vt:lpstr>
      <vt:lpstr>Approximate Median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35</cp:revision>
  <dcterms:created xsi:type="dcterms:W3CDTF">2014-07-29T09:41:37Z</dcterms:created>
  <dcterms:modified xsi:type="dcterms:W3CDTF">2014-07-29T18:17:50Z</dcterms:modified>
</cp:coreProperties>
</file>