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9144000"/>
  <p:notesSz cx="6858000" cy="9144000"/>
  <p:defaultTextStyle>
    <a:defPPr>
      <a:defRPr lang="en-US"/>
    </a:defPPr>
    <a:lvl1pPr marL="0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13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23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38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049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060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073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087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100" algn="l" defTabSz="13060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7" autoAdjust="0"/>
  </p:normalViewPr>
  <p:slideViewPr>
    <p:cSldViewPr>
      <p:cViewPr varScale="1">
        <p:scale>
          <a:sx n="76" d="100"/>
          <a:sy n="76" d="100"/>
        </p:scale>
        <p:origin x="-1044" y="-180"/>
      </p:cViewPr>
      <p:guideLst>
        <p:guide orient="horz" pos="288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78"/>
            <a:ext cx="11658600" cy="1960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6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66198"/>
            <a:ext cx="3086100" cy="78020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98"/>
            <a:ext cx="9029700" cy="78020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1" y="5875871"/>
            <a:ext cx="11658600" cy="181610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1" y="3875628"/>
            <a:ext cx="11658600" cy="2000251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01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0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9590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6120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2650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9180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5710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224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2"/>
            <a:ext cx="6057900" cy="603462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133602"/>
            <a:ext cx="6057900" cy="6034620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1"/>
            <a:ext cx="6060282" cy="85302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53013" indent="0">
              <a:buNone/>
              <a:defRPr sz="2900" b="1"/>
            </a:lvl2pPr>
            <a:lvl3pPr marL="1306023" indent="0">
              <a:buNone/>
              <a:defRPr sz="2600" b="1"/>
            </a:lvl3pPr>
            <a:lvl4pPr marL="1959038" indent="0">
              <a:buNone/>
              <a:defRPr sz="2100" b="1"/>
            </a:lvl4pPr>
            <a:lvl5pPr marL="2612049" indent="0">
              <a:buNone/>
              <a:defRPr sz="2100" b="1"/>
            </a:lvl5pPr>
            <a:lvl6pPr marL="3265060" indent="0">
              <a:buNone/>
              <a:defRPr sz="2100" b="1"/>
            </a:lvl6pPr>
            <a:lvl7pPr marL="3918073" indent="0">
              <a:buNone/>
              <a:defRPr sz="2100" b="1"/>
            </a:lvl7pPr>
            <a:lvl8pPr marL="4571087" indent="0">
              <a:buNone/>
              <a:defRPr sz="2100" b="1"/>
            </a:lvl8pPr>
            <a:lvl9pPr marL="522410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42"/>
            <a:ext cx="6060282" cy="526838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3" y="2046811"/>
            <a:ext cx="6062663" cy="853020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53013" indent="0">
              <a:buNone/>
              <a:defRPr sz="2900" b="1"/>
            </a:lvl2pPr>
            <a:lvl3pPr marL="1306023" indent="0">
              <a:buNone/>
              <a:defRPr sz="2600" b="1"/>
            </a:lvl3pPr>
            <a:lvl4pPr marL="1959038" indent="0">
              <a:buNone/>
              <a:defRPr sz="2100" b="1"/>
            </a:lvl4pPr>
            <a:lvl5pPr marL="2612049" indent="0">
              <a:buNone/>
              <a:defRPr sz="2100" b="1"/>
            </a:lvl5pPr>
            <a:lvl6pPr marL="3265060" indent="0">
              <a:buNone/>
              <a:defRPr sz="2100" b="1"/>
            </a:lvl6pPr>
            <a:lvl7pPr marL="3918073" indent="0">
              <a:buNone/>
              <a:defRPr sz="2100" b="1"/>
            </a:lvl7pPr>
            <a:lvl8pPr marL="4571087" indent="0">
              <a:buNone/>
              <a:defRPr sz="2100" b="1"/>
            </a:lvl8pPr>
            <a:lvl9pPr marL="522410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3" y="2899842"/>
            <a:ext cx="6062663" cy="526838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3" y="364071"/>
            <a:ext cx="4512471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364078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3" y="1913478"/>
            <a:ext cx="4512471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53013" indent="0">
              <a:buNone/>
              <a:defRPr sz="1600"/>
            </a:lvl2pPr>
            <a:lvl3pPr marL="1306023" indent="0">
              <a:buNone/>
              <a:defRPr sz="1400"/>
            </a:lvl3pPr>
            <a:lvl4pPr marL="1959038" indent="0">
              <a:buNone/>
              <a:defRPr sz="1400"/>
            </a:lvl4pPr>
            <a:lvl5pPr marL="2612049" indent="0">
              <a:buNone/>
              <a:defRPr sz="1400"/>
            </a:lvl5pPr>
            <a:lvl6pPr marL="3265060" indent="0">
              <a:buNone/>
              <a:defRPr sz="1400"/>
            </a:lvl6pPr>
            <a:lvl7pPr marL="3918073" indent="0">
              <a:buNone/>
              <a:defRPr sz="1400"/>
            </a:lvl7pPr>
            <a:lvl8pPr marL="4571087" indent="0">
              <a:buNone/>
              <a:defRPr sz="1400"/>
            </a:lvl8pPr>
            <a:lvl9pPr marL="52241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8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8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1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013" indent="0">
              <a:buNone/>
              <a:defRPr sz="4000"/>
            </a:lvl2pPr>
            <a:lvl3pPr marL="1306023" indent="0">
              <a:buNone/>
              <a:defRPr sz="3300"/>
            </a:lvl3pPr>
            <a:lvl4pPr marL="1959038" indent="0">
              <a:buNone/>
              <a:defRPr sz="2900"/>
            </a:lvl4pPr>
            <a:lvl5pPr marL="2612049" indent="0">
              <a:buNone/>
              <a:defRPr sz="2900"/>
            </a:lvl5pPr>
            <a:lvl6pPr marL="3265060" indent="0">
              <a:buNone/>
              <a:defRPr sz="2900"/>
            </a:lvl6pPr>
            <a:lvl7pPr marL="3918073" indent="0">
              <a:buNone/>
              <a:defRPr sz="2900"/>
            </a:lvl7pPr>
            <a:lvl8pPr marL="4571087" indent="0">
              <a:buNone/>
              <a:defRPr sz="2900"/>
            </a:lvl8pPr>
            <a:lvl9pPr marL="5224100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8"/>
            <a:ext cx="8229600" cy="1073151"/>
          </a:xfrm>
        </p:spPr>
        <p:txBody>
          <a:bodyPr/>
          <a:lstStyle>
            <a:lvl1pPr marL="0" indent="0">
              <a:buNone/>
              <a:defRPr sz="1900"/>
            </a:lvl1pPr>
            <a:lvl2pPr marL="653013" indent="0">
              <a:buNone/>
              <a:defRPr sz="1600"/>
            </a:lvl2pPr>
            <a:lvl3pPr marL="1306023" indent="0">
              <a:buNone/>
              <a:defRPr sz="1400"/>
            </a:lvl3pPr>
            <a:lvl4pPr marL="1959038" indent="0">
              <a:buNone/>
              <a:defRPr sz="1400"/>
            </a:lvl4pPr>
            <a:lvl5pPr marL="2612049" indent="0">
              <a:buNone/>
              <a:defRPr sz="1400"/>
            </a:lvl5pPr>
            <a:lvl6pPr marL="3265060" indent="0">
              <a:buNone/>
              <a:defRPr sz="1400"/>
            </a:lvl6pPr>
            <a:lvl7pPr marL="3918073" indent="0">
              <a:buNone/>
              <a:defRPr sz="1400"/>
            </a:lvl7pPr>
            <a:lvl8pPr marL="4571087" indent="0">
              <a:buNone/>
              <a:defRPr sz="1400"/>
            </a:lvl8pPr>
            <a:lvl9pPr marL="52241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0"/>
            <a:ext cx="12344400" cy="1524000"/>
          </a:xfrm>
          <a:prstGeom prst="rect">
            <a:avLst/>
          </a:prstGeom>
        </p:spPr>
        <p:txBody>
          <a:bodyPr vert="horz" lIns="130603" tIns="65301" rIns="130603" bIns="65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2"/>
            <a:ext cx="12344400" cy="6034620"/>
          </a:xfrm>
          <a:prstGeom prst="rect">
            <a:avLst/>
          </a:prstGeom>
        </p:spPr>
        <p:txBody>
          <a:bodyPr vert="horz" lIns="130603" tIns="65301" rIns="130603" bIns="65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50"/>
            <a:ext cx="3200400" cy="486831"/>
          </a:xfrm>
          <a:prstGeom prst="rect">
            <a:avLst/>
          </a:prstGeom>
        </p:spPr>
        <p:txBody>
          <a:bodyPr vert="horz" lIns="130603" tIns="65301" rIns="130603" bIns="6530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EDED-8FB3-4425-AB25-C2C05C2BBED5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50"/>
            <a:ext cx="4343400" cy="486831"/>
          </a:xfrm>
          <a:prstGeom prst="rect">
            <a:avLst/>
          </a:prstGeom>
        </p:spPr>
        <p:txBody>
          <a:bodyPr vert="horz" lIns="130603" tIns="65301" rIns="130603" bIns="6530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50"/>
            <a:ext cx="3200400" cy="486831"/>
          </a:xfrm>
          <a:prstGeom prst="rect">
            <a:avLst/>
          </a:prstGeom>
        </p:spPr>
        <p:txBody>
          <a:bodyPr vert="horz" lIns="130603" tIns="65301" rIns="130603" bIns="6530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E26D-3D17-4C90-8510-6980B8443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023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761" indent="-489761" algn="l" defTabSz="1306023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143" indent="-408134" algn="l" defTabSz="1306023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530" indent="-326505" algn="l" defTabSz="1306023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543" indent="-326505" algn="l" defTabSz="130602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556" indent="-326505" algn="l" defTabSz="1306023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566" indent="-326505" algn="l" defTabSz="130602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4579" indent="-326505" algn="l" defTabSz="130602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7592" indent="-326505" algn="l" defTabSz="130602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0602" indent="-326505" algn="l" defTabSz="1306023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13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023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038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049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060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073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87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100" algn="l" defTabSz="13060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90335" y="1905000"/>
            <a:ext cx="11007063" cy="6880279"/>
            <a:chOff x="-257312" y="280618"/>
            <a:chExt cx="14037936" cy="10556674"/>
          </a:xfrm>
        </p:grpSpPr>
        <p:sp>
          <p:nvSpPr>
            <p:cNvPr id="89" name="TextBox 88"/>
            <p:cNvSpPr txBox="1"/>
            <p:nvPr/>
          </p:nvSpPr>
          <p:spPr>
            <a:xfrm rot="5400000">
              <a:off x="7734333" y="3200386"/>
              <a:ext cx="3496850" cy="8595732"/>
            </a:xfrm>
            <a:prstGeom prst="rect">
              <a:avLst/>
            </a:prstGeom>
            <a:noFill/>
          </p:spPr>
          <p:txBody>
            <a:bodyPr wrap="square" lIns="130603" tIns="65301" rIns="130603" bIns="65301" rtlCol="0">
              <a:spAutoFit/>
            </a:bodyPr>
            <a:lstStyle/>
            <a:p>
              <a:r>
                <a:rPr lang="en-US" sz="55000" dirty="0"/>
                <a:t>}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767129" y="304390"/>
              <a:ext cx="2309924" cy="5900311"/>
              <a:chOff x="1093381" y="1752600"/>
              <a:chExt cx="1539949" cy="442523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1752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2895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4038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381" y="5199427"/>
                <a:ext cx="1524000" cy="978408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876249" y="304390"/>
              <a:ext cx="2309924" cy="5900311"/>
              <a:chOff x="1093381" y="1752600"/>
              <a:chExt cx="1539949" cy="44252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1752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2895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4038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381" y="5199427"/>
                <a:ext cx="1524000" cy="978408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11013403" y="280618"/>
              <a:ext cx="2309924" cy="5900311"/>
              <a:chOff x="1093381" y="1752600"/>
              <a:chExt cx="1539949" cy="442523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1752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2895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9330" y="4038600"/>
                <a:ext cx="1524000" cy="978408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381" y="5199427"/>
                <a:ext cx="1524000" cy="978408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stCxn id="5" idx="3"/>
              <a:endCxn id="12" idx="1"/>
            </p:cNvCxnSpPr>
            <p:nvPr/>
          </p:nvCxnSpPr>
          <p:spPr>
            <a:xfrm>
              <a:off x="5077051" y="956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077051" y="2480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077051" y="4004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11" idx="1"/>
            </p:cNvCxnSpPr>
            <p:nvPr/>
          </p:nvCxnSpPr>
          <p:spPr>
            <a:xfrm>
              <a:off x="5077051" y="956651"/>
              <a:ext cx="18231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053129" y="2480651"/>
              <a:ext cx="18231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053129" y="5528651"/>
              <a:ext cx="182312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8" idx="3"/>
              <a:endCxn id="11" idx="1"/>
            </p:cNvCxnSpPr>
            <p:nvPr/>
          </p:nvCxnSpPr>
          <p:spPr>
            <a:xfrm flipV="1">
              <a:off x="5053127" y="956657"/>
              <a:ext cx="1847046" cy="459577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2" idx="1"/>
            </p:cNvCxnSpPr>
            <p:nvPr/>
          </p:nvCxnSpPr>
          <p:spPr>
            <a:xfrm flipV="1">
              <a:off x="5077051" y="2480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13" idx="1"/>
            </p:cNvCxnSpPr>
            <p:nvPr/>
          </p:nvCxnSpPr>
          <p:spPr>
            <a:xfrm flipV="1">
              <a:off x="5027448" y="4004651"/>
              <a:ext cx="1872720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9162248" y="2480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162248" y="4004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162248" y="956651"/>
              <a:ext cx="1799198" cy="31458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9" idx="1"/>
            </p:cNvCxnSpPr>
            <p:nvPr/>
          </p:nvCxnSpPr>
          <p:spPr>
            <a:xfrm>
              <a:off x="9138324" y="2480651"/>
              <a:ext cx="1875075" cy="3048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9138323" y="4004651"/>
              <a:ext cx="1847046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9138323" y="956657"/>
              <a:ext cx="1847046" cy="459577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9162248" y="2480651"/>
              <a:ext cx="1823123" cy="1524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9112646" y="2480651"/>
              <a:ext cx="1872720" cy="30480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7322900" y="9495193"/>
                  <a:ext cx="3300999" cy="1039818"/>
                </a:xfrm>
                <a:prstGeom prst="rect">
                  <a:avLst/>
                </a:prstGeom>
                <a:noFill/>
              </p:spPr>
              <p:txBody>
                <a:bodyPr wrap="none" lIns="130603" tIns="65301" rIns="130603" bIns="65301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5900" b="1" i="1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sz="5900" b="1" dirty="0"/>
                    <a:t> Rounds</a:t>
                  </a: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900" y="9495193"/>
                  <a:ext cx="3300999" cy="103981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4324" r="-39151" b="-1099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 rot="10800000">
              <a:off x="-257312" y="2241560"/>
              <a:ext cx="3933956" cy="8595732"/>
            </a:xfrm>
            <a:prstGeom prst="rect">
              <a:avLst/>
            </a:prstGeom>
            <a:noFill/>
          </p:spPr>
          <p:txBody>
            <a:bodyPr wrap="square" lIns="130603" tIns="65301" rIns="130603" bIns="65301" rtlCol="0">
              <a:spAutoFit/>
            </a:bodyPr>
            <a:lstStyle/>
            <a:p>
              <a:r>
                <a:rPr lang="en-US" sz="55000" dirty="0" smtClean="0"/>
                <a:t>}</a:t>
              </a:r>
              <a:endParaRPr lang="en-US" sz="5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80535" y="3657600"/>
                <a:ext cx="327044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900" b="1" i="1" dirty="0" smtClean="0"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sz="5900" b="1" dirty="0" smtClean="0"/>
              </a:p>
              <a:p>
                <a:r>
                  <a:rPr lang="en-US" sz="5900" b="1" dirty="0" smtClean="0"/>
                  <a:t>Machines</a:t>
                </a:r>
                <a:endParaRPr lang="en-US" sz="5900" b="1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5" y="3657600"/>
                <a:ext cx="3270447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0987" r="-8566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rc 101"/>
          <p:cNvSpPr/>
          <p:nvPr/>
        </p:nvSpPr>
        <p:spPr>
          <a:xfrm rot="4936903">
            <a:off x="5574635" y="1521047"/>
            <a:ext cx="1310893" cy="1310893"/>
          </a:xfrm>
          <a:prstGeom prst="arc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10800000">
            <a:off x="7396661" y="1430520"/>
            <a:ext cx="1310893" cy="1310893"/>
          </a:xfrm>
          <a:prstGeom prst="arc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6275329" y="685800"/>
                <a:ext cx="7304274" cy="1039818"/>
              </a:xfrm>
              <a:prstGeom prst="rect">
                <a:avLst/>
              </a:prstGeom>
              <a:noFill/>
            </p:spPr>
            <p:txBody>
              <a:bodyPr wrap="none" lIns="130603" tIns="65301" rIns="130603" bIns="65301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9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sz="5900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sz="5900" b="1" dirty="0" smtClean="0"/>
                  <a:t> bits sent/received</a:t>
                </a:r>
                <a:endParaRPr lang="en-US" sz="5900" b="1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29" y="685800"/>
                <a:ext cx="7304274" cy="1039818"/>
              </a:xfrm>
              <a:prstGeom prst="rect">
                <a:avLst/>
              </a:prstGeom>
              <a:blipFill rotWithShape="1">
                <a:blip r:embed="rId5"/>
                <a:stretch>
                  <a:fillRect t="-15882" r="-3420" b="-3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6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4</cp:revision>
  <dcterms:created xsi:type="dcterms:W3CDTF">2014-10-05T20:44:52Z</dcterms:created>
  <dcterms:modified xsi:type="dcterms:W3CDTF">2014-10-05T21:23:21Z</dcterms:modified>
</cp:coreProperties>
</file>