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B36E-603B-4C65-9087-32A4619DC61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5415-8848-4833-842D-963291E0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5415-8848-4833-842D-963291E0F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5415-8848-4833-842D-963291E0F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5415-8848-4833-842D-963291E0F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E7D8-F689-4FBC-B269-CA6BD99A00E7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9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ountminsketch/home/faq" TargetMode="External"/><Relationship Id="rId2" Type="http://schemas.openxmlformats.org/officeDocument/2006/relationships/hyperlink" Target="https://sites.google.com/site/countminsketch/ho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93944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Lecture </a:t>
            </a:r>
            <a:r>
              <a:rPr lang="en-US" sz="7200" b="1" dirty="0"/>
              <a:t>3</a:t>
            </a:r>
            <a:r>
              <a:rPr lang="en-US" sz="7200" b="1" dirty="0" smtClean="0"/>
              <a:t>: Streaming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4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More about Count-Min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Authors</a:t>
            </a:r>
            <a:r>
              <a:rPr lang="en-US" dirty="0" smtClean="0"/>
              <a:t>: Graham </a:t>
            </a:r>
            <a:r>
              <a:rPr lang="en-US" dirty="0" err="1" smtClean="0"/>
              <a:t>Cormode</a:t>
            </a:r>
            <a:r>
              <a:rPr lang="en-US" dirty="0" smtClean="0"/>
              <a:t>, S. </a:t>
            </a:r>
            <a:r>
              <a:rPr lang="en-US" dirty="0" err="1" smtClean="0"/>
              <a:t>Muthukrishnan</a:t>
            </a:r>
            <a:r>
              <a:rPr lang="en-US" dirty="0" smtClean="0"/>
              <a:t> [LATIN’04]</a:t>
            </a:r>
          </a:p>
          <a:p>
            <a:r>
              <a:rPr lang="en-US" dirty="0" smtClean="0"/>
              <a:t>Count-Min is linear:</a:t>
            </a:r>
          </a:p>
          <a:p>
            <a:pPr marL="0" indent="0" algn="ctr">
              <a:buNone/>
            </a:pPr>
            <a:r>
              <a:rPr lang="en-US" dirty="0" smtClean="0"/>
              <a:t>Count-Min(S1 + S2) = Count-Min(S1) + Count-Min(S2) </a:t>
            </a:r>
          </a:p>
          <a:p>
            <a:endParaRPr lang="en-US" dirty="0" smtClean="0"/>
          </a:p>
          <a:p>
            <a:r>
              <a:rPr lang="en-US" dirty="0" smtClean="0"/>
              <a:t>Deterministic version: CR-</a:t>
            </a:r>
            <a:r>
              <a:rPr lang="en-US" dirty="0" err="1"/>
              <a:t>P</a:t>
            </a:r>
            <a:r>
              <a:rPr lang="en-US" dirty="0" err="1" smtClean="0"/>
              <a:t>recis</a:t>
            </a:r>
            <a:endParaRPr lang="en-US" dirty="0" smtClean="0"/>
          </a:p>
          <a:p>
            <a:r>
              <a:rPr lang="en-US" dirty="0" smtClean="0"/>
              <a:t>Count-Min vs. Bloom filters</a:t>
            </a:r>
          </a:p>
          <a:p>
            <a:pPr lvl="1"/>
            <a:r>
              <a:rPr lang="en-US" dirty="0" smtClean="0"/>
              <a:t>Allows to approximate values, not just 0/1 (set membership)</a:t>
            </a:r>
          </a:p>
          <a:p>
            <a:pPr lvl="1"/>
            <a:r>
              <a:rPr lang="en-US" dirty="0" smtClean="0"/>
              <a:t>Doesn’t require mutual independence (only 2-wise)</a:t>
            </a:r>
          </a:p>
          <a:p>
            <a:r>
              <a:rPr lang="en-US" dirty="0" smtClean="0"/>
              <a:t>FAQ and Applications: </a:t>
            </a:r>
          </a:p>
          <a:p>
            <a:pPr lvl="1"/>
            <a:r>
              <a:rPr lang="en-US" dirty="0" smtClean="0">
                <a:hlinkClick r:id="rId2"/>
              </a:rPr>
              <a:t>https://sites.google.com/site/countminsketch/home/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https://sites.google.com/site/countminsketch/home/faq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Fully Dynamic Streams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Count-Min 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Count Sketch: Count-Min with </a:t>
                </a:r>
                <a:r>
                  <a:rPr lang="en-US" b="1" dirty="0" smtClean="0">
                    <a:latin typeface="Cambria Math"/>
                  </a:rPr>
                  <a:t>random signs</a:t>
                </a:r>
                <a:r>
                  <a:rPr lang="en-US" b="0" dirty="0" smtClean="0">
                    <a:latin typeface="Cambria Math"/>
                  </a:rPr>
                  <a:t> and </a:t>
                </a:r>
                <a:r>
                  <a:rPr lang="en-US" b="1" dirty="0" smtClean="0">
                    <a:latin typeface="Cambria Math"/>
                  </a:rPr>
                  <a:t>median</a:t>
                </a:r>
                <a:r>
                  <a:rPr lang="en-US" b="0" dirty="0" smtClean="0">
                    <a:latin typeface="Cambria Math"/>
                  </a:rPr>
                  <a:t> instead of min:</a:t>
                </a:r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12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4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r>
                  <a:rPr lang="en-US" dirty="0" smtClean="0"/>
                  <a:t>: Return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571" t="-1455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Social Networks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people in a social network is friends with some arbitrary set of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people</a:t>
                </a:r>
              </a:p>
              <a:p>
                <a:r>
                  <a:rPr lang="en-US" dirty="0" smtClean="0"/>
                  <a:t>Each person knows only about their friends</a:t>
                </a:r>
              </a:p>
              <a:p>
                <a:r>
                  <a:rPr lang="en-US" dirty="0" smtClean="0"/>
                  <a:t>With no communication in the network, each person sends a postcard to Mark Z.</a:t>
                </a:r>
              </a:p>
              <a:p>
                <a:r>
                  <a:rPr lang="en-US" dirty="0" smtClean="0"/>
                  <a:t>If Mark wants to know if the graph is connected, how long should the postcards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estimation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Previously: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1−1/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4"/>
                <a:stretch>
                  <a:fillRect l="-115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estimation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Variance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±2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Overall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±2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Apply average + median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copies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3"/>
                <a:stretch>
                  <a:fillRect l="-1009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Basic Overview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some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returned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large </a:t>
                </a:r>
                <a:r>
                  <a:rPr lang="en-US" dirty="0" smtClean="0"/>
                  <a:t>enough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(1/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endParaRPr lang="en-US" baseline="-25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&gt;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Probability some value is returned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/>
                  <a:t> times.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  <a:blipFill rotWithShape="1">
                <a:blip r:embed="rId4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1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Use Count-Sketch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  and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Corollary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 b="0" i="1" smtClean="0">
                        <a:latin typeface="Cambria Math"/>
                      </a:rPr>
                      <m:t>≫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 smtClean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By the analysis of Count Sketch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and by Markov: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≤18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the last inequality holds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2/3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Take median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repetitions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high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85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6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2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otherwise</a:t>
                </a:r>
              </a:p>
              <a:p>
                <a:r>
                  <a:rPr lang="en-US" dirty="0" smtClean="0"/>
                  <a:t>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then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Note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and so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. If so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/>
                  <a:t>: Repeat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times.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𝑝𝑜𝑙𝑦𝑙𝑜𝑔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  <a:blipFill rotWithShape="1">
                <a:blip r:embed="rId3"/>
                <a:stretch>
                  <a:fillRect l="-1263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Using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, probability of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=1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e>
                              </m:nary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≈1/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8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just showed</a:t>
                </a:r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If there is a unique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7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40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7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5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 prob.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`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5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4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3990</Words>
  <Application>Microsoft Office PowerPoint</Application>
  <PresentationFormat>On-screen Show (4:3)</PresentationFormat>
  <Paragraphs>199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CIS 700:  “algorithms for Big Data”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  <vt:lpstr>More about Count-Min </vt:lpstr>
      <vt:lpstr>Fully Dynamic Streams</vt:lpstr>
      <vt:lpstr>Count Sketch</vt:lpstr>
      <vt:lpstr>ℓ_p-Sampling</vt:lpstr>
      <vt:lpstr>Application: Social Networks</vt:lpstr>
      <vt:lpstr>Optimal F_k estimation for k≥2</vt:lpstr>
      <vt:lpstr>Optimal F_k estimation for k≥2</vt:lpstr>
      <vt:lpstr>ℓ_2-Sampling: Basic Overview</vt:lpstr>
      <vt:lpstr>ℓ_2-Sampling: Part 1</vt:lpstr>
      <vt:lpstr>Proof of Lemma</vt:lpstr>
      <vt:lpstr>ℓ_2-Sampling: Part 2</vt:lpstr>
      <vt:lpstr>Proof of Lemma</vt:lpstr>
      <vt:lpstr>Proof of Lemma</vt:lpstr>
      <vt:lpstr>ℓ_0-sampling</vt:lpstr>
      <vt:lpstr>Proof of Lemma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6</cp:revision>
  <dcterms:created xsi:type="dcterms:W3CDTF">2015-09-14T13:42:16Z</dcterms:created>
  <dcterms:modified xsi:type="dcterms:W3CDTF">2015-09-16T15:59:36Z</dcterms:modified>
</cp:coreProperties>
</file>