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5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4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3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0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0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2231-7546-431E-A7B8-255732F22C3A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3944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5: Dimension Reduction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1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1 −2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1 −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and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A calculation finishes the 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5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Single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[Woodruff’10]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vectors simultaneously: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Molinaro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Woodruff, Y. ’13]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Distances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vectors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O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vectors: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AMS as dimensionality reduction</a:t>
            </a:r>
          </a:p>
          <a:p>
            <a:pPr lvl="1"/>
            <a:r>
              <a:rPr lang="en-US" dirty="0" smtClean="0"/>
              <a:t>Johnson-</a:t>
            </a:r>
            <a:r>
              <a:rPr lang="en-US" dirty="0" err="1" smtClean="0"/>
              <a:t>Lindenstrauss</a:t>
            </a:r>
            <a:r>
              <a:rPr lang="en-US" dirty="0" smtClean="0"/>
              <a:t> transform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-norm Estimation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3, 0.5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(4,1)〉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=(4, −1, 0.5, 1)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617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8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-norm Estimation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Two lectures ago: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-moment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-moment (via AMS sketching)</a:t>
                </a:r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Technique: linear sketches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for random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 for random signs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00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AMS as dimensionality reduction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Maintain a “linear sketch” vector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𝑅𝑓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∈[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{−1,1}</m:t>
                    </m:r>
                  </m:oMath>
                </a14:m>
                <a:r>
                  <a:rPr lang="en-US" dirty="0" smtClean="0"/>
                  <a:t>      </a:t>
                </a:r>
              </a:p>
              <a:p>
                <a:r>
                  <a:rPr lang="en-US" dirty="0" smtClean="0"/>
                  <a:t>Estimator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“Dimensionality reduction”: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𝑅𝑥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“heavy” tail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73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Normal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(−∞, +∞)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Mean = 0, Variance = 1</a:t>
                </a:r>
              </a:p>
              <a:p>
                <a:r>
                  <a:rPr lang="en-US" dirty="0" smtClean="0"/>
                  <a:t>Basic facts:</a:t>
                </a:r>
              </a:p>
              <a:p>
                <a:pPr lvl="1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with normal distribution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has normal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630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87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±1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random variables from 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We still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because: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=0;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“variance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“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= 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define: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JL Lemma</a:t>
                </a:r>
                <a:r>
                  <a:rPr lang="en-US" dirty="0" smtClean="0"/>
                  <a:t>: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 err="1" smtClean="0"/>
                  <a:t>s.t.</a:t>
                </a:r>
                <a:r>
                  <a:rPr lang="en-US" dirty="0" smtClean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  <a:blipFill rotWithShape="1">
                <a:blip r:embed="rId2"/>
                <a:stretch>
                  <a:fillRect l="-103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JL Lemma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 err="1" smtClean="0"/>
                  <a:t>s.t.</a:t>
                </a:r>
                <a:r>
                  <a:rPr lang="en-US" dirty="0" smtClean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6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867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𝒁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Markov and independence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r>
                  <a:rPr lang="en-US" dirty="0" smtClean="0"/>
                  <a:t>, hence: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1−2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867400"/>
              </a:xfrm>
              <a:blipFill rotWithShape="1">
                <a:blip r:embed="rId2"/>
                <a:stretch>
                  <a:fillRect l="-1000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3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1386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CIS 700:  “algorithms for Big Data”</vt:lpstr>
      <vt:lpstr>Today</vt:lpstr>
      <vt:lpstr>L_p-norm Estimation</vt:lpstr>
      <vt:lpstr>L_p-norm Estimation</vt:lpstr>
      <vt:lpstr>AMS as dimensionality reduction</vt:lpstr>
      <vt:lpstr>Normal Distribution</vt:lpstr>
      <vt:lpstr>Johnson-Lindenstrauss Transform</vt:lpstr>
      <vt:lpstr>Proof of JL Lemma</vt:lpstr>
      <vt:lpstr>Proof of JL Lemma</vt:lpstr>
      <vt:lpstr>Proof of JL Lemma</vt:lpstr>
      <vt:lpstr>Johnson-Lindenstrauss Transform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3</cp:revision>
  <dcterms:created xsi:type="dcterms:W3CDTF">2015-09-28T13:18:22Z</dcterms:created>
  <dcterms:modified xsi:type="dcterms:W3CDTF">2015-09-28T15:56:47Z</dcterms:modified>
</cp:coreProperties>
</file>