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9"/>
  </p:notesMasterIdLst>
  <p:sldIdLst>
    <p:sldId id="256" r:id="rId2"/>
    <p:sldId id="257" r:id="rId3"/>
    <p:sldId id="271" r:id="rId4"/>
    <p:sldId id="259" r:id="rId5"/>
    <p:sldId id="264" r:id="rId6"/>
    <p:sldId id="275" r:id="rId7"/>
    <p:sldId id="261" r:id="rId8"/>
    <p:sldId id="280" r:id="rId9"/>
    <p:sldId id="288" r:id="rId10"/>
    <p:sldId id="263" r:id="rId11"/>
    <p:sldId id="278" r:id="rId12"/>
    <p:sldId id="284" r:id="rId13"/>
    <p:sldId id="282" r:id="rId14"/>
    <p:sldId id="289" r:id="rId15"/>
    <p:sldId id="290" r:id="rId16"/>
    <p:sldId id="291" r:id="rId17"/>
    <p:sldId id="270" r:id="rId18"/>
  </p:sldIdLst>
  <p:sldSz cx="9144000" cy="5143500" type="screen16x9"/>
  <p:notesSz cx="6858000" cy="9144000"/>
  <p:embeddedFontLst>
    <p:embeddedFont>
      <p:font typeface="Artifakt Element Black" panose="020B0A03050000020004" pitchFamily="34" charset="0"/>
      <p:bold r:id="rId20"/>
      <p:boldItalic r:id="rId21"/>
    </p:embeddedFont>
    <p:embeddedFont>
      <p:font typeface="Artifakt Element Hair" panose="020B0203050000020004" pitchFamily="34" charset="0"/>
      <p:regular r:id="rId22"/>
      <p:italic r:id="rId23"/>
    </p:embeddedFont>
    <p:embeddedFont>
      <p:font typeface="Artifakt Element Light" panose="020B0303050000020004" pitchFamily="34" charset="0"/>
      <p:regular r:id="rId24"/>
      <p:italic r:id="rId25"/>
    </p:embeddedFont>
    <p:embeddedFont>
      <p:font typeface="Artifakt Element Thin" panose="020B0203050000020004" pitchFamily="34" charset="0"/>
      <p:regular r:id="rId26"/>
      <p:italic r:id="rId27"/>
    </p:embeddedFont>
    <p:embeddedFont>
      <p:font typeface="Bahnschrift Light" panose="020B0502040204020203" pitchFamily="34" charset="0"/>
      <p:regular r:id="rId28"/>
    </p:embeddedFont>
    <p:embeddedFont>
      <p:font typeface="BankGothic Md BT" panose="020B0807020203060204" pitchFamily="34" charset="0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entury Schoolbook" panose="02040604050505020304" pitchFamily="18" charset="0"/>
      <p:regular r:id="rId34"/>
      <p:bold r:id="rId35"/>
      <p:italic r:id="rId36"/>
      <p:boldItalic r:id="rId37"/>
    </p:embeddedFont>
    <p:embeddedFont>
      <p:font typeface="Microsoft YaHei UI Light" panose="020B0502040204020203" pitchFamily="34" charset="-122"/>
      <p:regular r:id="rId38"/>
    </p:embeddedFont>
    <p:embeddedFont>
      <p:font typeface="Paytone One" panose="020B0604020202020204" charset="0"/>
      <p:regular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  <p:embeddedFont>
      <p:font typeface="Roboto Black" panose="02000000000000000000" pitchFamily="2" charset="0"/>
      <p:bold r:id="rId44"/>
      <p:boldItalic r:id="rId45"/>
    </p:embeddedFont>
    <p:embeddedFont>
      <p:font typeface="Roboto Condensed Light" panose="02000000000000000000" pitchFamily="2" charset="0"/>
      <p:regular r:id="rId46"/>
      <p:italic r:id="rId47"/>
    </p:embeddedFont>
    <p:embeddedFont>
      <p:font typeface="RomanC" panose="00000400000000000000" pitchFamily="2" charset="0"/>
      <p:regular r:id="rId48"/>
    </p:embeddedFont>
    <p:embeddedFont>
      <p:font typeface="SimSun" panose="02010600030101010101" pitchFamily="2" charset="-122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D1A9698-F112-4BD3-93BD-0451D10BB63F}">
          <p14:sldIdLst>
            <p14:sldId id="256"/>
            <p14:sldId id="257"/>
            <p14:sldId id="271"/>
            <p14:sldId id="259"/>
          </p14:sldIdLst>
        </p14:section>
        <p14:section name="Untitled Section" id="{D27D7405-54C8-42BD-A608-1AB2BE07208D}">
          <p14:sldIdLst>
            <p14:sldId id="264"/>
            <p14:sldId id="275"/>
            <p14:sldId id="261"/>
            <p14:sldId id="280"/>
            <p14:sldId id="288"/>
            <p14:sldId id="263"/>
            <p14:sldId id="278"/>
            <p14:sldId id="284"/>
            <p14:sldId id="282"/>
            <p14:sldId id="289"/>
            <p14:sldId id="290"/>
            <p14:sldId id="29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">
          <p15:clr>
            <a:srgbClr val="9AA0A6"/>
          </p15:clr>
        </p15:guide>
        <p15:guide id="2" pos="454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530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5050"/>
    <a:srgbClr val="FF3300"/>
    <a:srgbClr val="00FF00"/>
    <a:srgbClr val="1C1C1C"/>
    <a:srgbClr val="22364F"/>
    <a:srgbClr val="9933FF"/>
    <a:srgbClr val="FFFF66"/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6962B0-9B32-4810-975E-F06C284C2B16}">
  <a:tblStyle styleId="{D46962B0-9B32-4810-975E-F06C284C2B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0" y="144"/>
      </p:cViewPr>
      <p:guideLst>
        <p:guide orient="horz" pos="336"/>
        <p:guide pos="454"/>
        <p:guide orient="horz" pos="2904"/>
        <p:guide pos="53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font" Target="fonts/font28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font" Target="fonts/font26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font" Target="fonts/font2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48" Type="http://schemas.openxmlformats.org/officeDocument/2006/relationships/font" Target="fonts/font29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font" Target="fonts/font27.fntdata"/><Relationship Id="rId20" Type="http://schemas.openxmlformats.org/officeDocument/2006/relationships/font" Target="fonts/font1.fntdata"/><Relationship Id="rId41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49" Type="http://schemas.openxmlformats.org/officeDocument/2006/relationships/font" Target="fonts/font3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caac7d731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ecaac7d731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ecaac7d731_1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ecaac7d731_1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ecaac7d731_1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ecaac7d731_1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ecaac7d73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ecaac7d73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caac7d731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caac7d731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498864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498864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ecaac7d731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ecaac7d731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49886441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49886441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ecaac7d731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ecaac7d731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ecaac7d731_1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ecaac7d731_1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49886441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49886441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caac7d73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caac7d73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ecaac7d731_1_19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ecaac7d731_1_19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ense of University Project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7475" y="1506963"/>
            <a:ext cx="6099300" cy="148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7475" y="3361275"/>
            <a:ext cx="32958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title" idx="2"/>
          </p:nvPr>
        </p:nvSpPr>
        <p:spPr>
          <a:xfrm>
            <a:off x="1379138" y="1667035"/>
            <a:ext cx="2201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1379138" y="2013860"/>
            <a:ext cx="220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title" idx="3"/>
          </p:nvPr>
        </p:nvSpPr>
        <p:spPr>
          <a:xfrm>
            <a:off x="5563446" y="1667035"/>
            <a:ext cx="2201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4"/>
          </p:nvPr>
        </p:nvSpPr>
        <p:spPr>
          <a:xfrm>
            <a:off x="5563446" y="2013860"/>
            <a:ext cx="220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title" idx="5"/>
          </p:nvPr>
        </p:nvSpPr>
        <p:spPr>
          <a:xfrm>
            <a:off x="1379138" y="3466975"/>
            <a:ext cx="2201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subTitle" idx="6"/>
          </p:nvPr>
        </p:nvSpPr>
        <p:spPr>
          <a:xfrm>
            <a:off x="1379138" y="3813900"/>
            <a:ext cx="220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title" idx="7"/>
          </p:nvPr>
        </p:nvSpPr>
        <p:spPr>
          <a:xfrm>
            <a:off x="5563446" y="3466975"/>
            <a:ext cx="2201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subTitle" idx="8"/>
          </p:nvPr>
        </p:nvSpPr>
        <p:spPr>
          <a:xfrm>
            <a:off x="5563446" y="3813900"/>
            <a:ext cx="220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title" idx="2"/>
          </p:nvPr>
        </p:nvSpPr>
        <p:spPr>
          <a:xfrm>
            <a:off x="1459363" y="1674150"/>
            <a:ext cx="21465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subTitle" idx="1"/>
          </p:nvPr>
        </p:nvSpPr>
        <p:spPr>
          <a:xfrm>
            <a:off x="1459363" y="2020975"/>
            <a:ext cx="21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title" idx="3"/>
          </p:nvPr>
        </p:nvSpPr>
        <p:spPr>
          <a:xfrm>
            <a:off x="5538143" y="1674150"/>
            <a:ext cx="21465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subTitle" idx="4"/>
          </p:nvPr>
        </p:nvSpPr>
        <p:spPr>
          <a:xfrm>
            <a:off x="5538143" y="2020975"/>
            <a:ext cx="21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title" idx="5"/>
          </p:nvPr>
        </p:nvSpPr>
        <p:spPr>
          <a:xfrm>
            <a:off x="1459363" y="3499900"/>
            <a:ext cx="21465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subTitle" idx="6"/>
          </p:nvPr>
        </p:nvSpPr>
        <p:spPr>
          <a:xfrm>
            <a:off x="1459363" y="3846825"/>
            <a:ext cx="21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title" idx="7"/>
          </p:nvPr>
        </p:nvSpPr>
        <p:spPr>
          <a:xfrm>
            <a:off x="5538143" y="3499900"/>
            <a:ext cx="21465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subTitle" idx="8"/>
          </p:nvPr>
        </p:nvSpPr>
        <p:spPr>
          <a:xfrm>
            <a:off x="5538143" y="3846825"/>
            <a:ext cx="21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1"/>
          </p:nvPr>
        </p:nvSpPr>
        <p:spPr>
          <a:xfrm>
            <a:off x="1284000" y="1220486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3"/>
          </p:nvPr>
        </p:nvSpPr>
        <p:spPr>
          <a:xfrm>
            <a:off x="1284000" y="2676624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8" name="Google Shape;138;p27"/>
          <p:cNvSpPr txBox="1">
            <a:spLocks noGrp="1"/>
          </p:cNvSpPr>
          <p:nvPr>
            <p:ph type="subTitle" idx="5"/>
          </p:nvPr>
        </p:nvSpPr>
        <p:spPr>
          <a:xfrm>
            <a:off x="1284000" y="4132774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30"/>
          <p:cNvGrpSpPr/>
          <p:nvPr/>
        </p:nvGrpSpPr>
        <p:grpSpPr>
          <a:xfrm>
            <a:off x="6198976" y="2001450"/>
            <a:ext cx="1862218" cy="1383407"/>
            <a:chOff x="2661176" y="1561150"/>
            <a:chExt cx="1862218" cy="1383407"/>
          </a:xfrm>
        </p:grpSpPr>
        <p:sp>
          <p:nvSpPr>
            <p:cNvPr id="154" name="Google Shape;154;p30"/>
            <p:cNvSpPr/>
            <p:nvPr/>
          </p:nvSpPr>
          <p:spPr>
            <a:xfrm>
              <a:off x="3078904" y="1913033"/>
              <a:ext cx="934394" cy="1031524"/>
            </a:xfrm>
            <a:custGeom>
              <a:avLst/>
              <a:gdLst/>
              <a:ahLst/>
              <a:cxnLst/>
              <a:rect l="l" t="t" r="r" b="b"/>
              <a:pathLst>
                <a:path w="14103" h="15569" extrusionOk="0">
                  <a:moveTo>
                    <a:pt x="1781" y="851"/>
                  </a:moveTo>
                  <a:lnTo>
                    <a:pt x="12212" y="11427"/>
                  </a:lnTo>
                  <a:lnTo>
                    <a:pt x="12995" y="14024"/>
                  </a:lnTo>
                  <a:lnTo>
                    <a:pt x="11383" y="12457"/>
                  </a:lnTo>
                  <a:lnTo>
                    <a:pt x="874" y="1802"/>
                  </a:lnTo>
                  <a:lnTo>
                    <a:pt x="1781" y="851"/>
                  </a:lnTo>
                  <a:close/>
                  <a:moveTo>
                    <a:pt x="1769" y="1"/>
                  </a:moveTo>
                  <a:cubicBezTo>
                    <a:pt x="1680" y="1"/>
                    <a:pt x="1579" y="34"/>
                    <a:pt x="1523" y="101"/>
                  </a:cubicBezTo>
                  <a:lnTo>
                    <a:pt x="124" y="1568"/>
                  </a:lnTo>
                  <a:cubicBezTo>
                    <a:pt x="1" y="1702"/>
                    <a:pt x="1" y="1914"/>
                    <a:pt x="135" y="2060"/>
                  </a:cubicBezTo>
                  <a:lnTo>
                    <a:pt x="10879" y="12961"/>
                  </a:lnTo>
                  <a:lnTo>
                    <a:pt x="13476" y="15468"/>
                  </a:lnTo>
                  <a:cubicBezTo>
                    <a:pt x="13543" y="15535"/>
                    <a:pt x="13633" y="15568"/>
                    <a:pt x="13722" y="15568"/>
                  </a:cubicBezTo>
                  <a:cubicBezTo>
                    <a:pt x="13778" y="15568"/>
                    <a:pt x="13846" y="15557"/>
                    <a:pt x="13901" y="15523"/>
                  </a:cubicBezTo>
                  <a:cubicBezTo>
                    <a:pt x="14035" y="15434"/>
                    <a:pt x="14103" y="15277"/>
                    <a:pt x="14058" y="15121"/>
                  </a:cubicBezTo>
                  <a:lnTo>
                    <a:pt x="12861" y="11148"/>
                  </a:lnTo>
                  <a:cubicBezTo>
                    <a:pt x="12838" y="11092"/>
                    <a:pt x="12804" y="11036"/>
                    <a:pt x="12771" y="11002"/>
                  </a:cubicBezTo>
                  <a:lnTo>
                    <a:pt x="2027" y="101"/>
                  </a:lnTo>
                  <a:cubicBezTo>
                    <a:pt x="1960" y="34"/>
                    <a:pt x="1859" y="1"/>
                    <a:pt x="1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30"/>
            <p:cNvSpPr/>
            <p:nvPr/>
          </p:nvSpPr>
          <p:spPr>
            <a:xfrm>
              <a:off x="3238312" y="1642900"/>
              <a:ext cx="1285082" cy="193597"/>
            </a:xfrm>
            <a:custGeom>
              <a:avLst/>
              <a:gdLst/>
              <a:ahLst/>
              <a:cxnLst/>
              <a:rect l="l" t="t" r="r" b="b"/>
              <a:pathLst>
                <a:path w="19396" h="2922" extrusionOk="0">
                  <a:moveTo>
                    <a:pt x="784" y="717"/>
                  </a:moveTo>
                  <a:lnTo>
                    <a:pt x="15702" y="907"/>
                  </a:lnTo>
                  <a:lnTo>
                    <a:pt x="17818" y="1467"/>
                  </a:lnTo>
                  <a:lnTo>
                    <a:pt x="15602" y="2216"/>
                  </a:lnTo>
                  <a:lnTo>
                    <a:pt x="728" y="2026"/>
                  </a:lnTo>
                  <a:lnTo>
                    <a:pt x="784" y="717"/>
                  </a:lnTo>
                  <a:close/>
                  <a:moveTo>
                    <a:pt x="448" y="0"/>
                  </a:moveTo>
                  <a:cubicBezTo>
                    <a:pt x="258" y="0"/>
                    <a:pt x="101" y="157"/>
                    <a:pt x="90" y="348"/>
                  </a:cubicBezTo>
                  <a:lnTo>
                    <a:pt x="11" y="2362"/>
                  </a:lnTo>
                  <a:cubicBezTo>
                    <a:pt x="1" y="2452"/>
                    <a:pt x="34" y="2541"/>
                    <a:pt x="101" y="2608"/>
                  </a:cubicBezTo>
                  <a:cubicBezTo>
                    <a:pt x="168" y="2686"/>
                    <a:pt x="258" y="2720"/>
                    <a:pt x="347" y="2720"/>
                  </a:cubicBezTo>
                  <a:lnTo>
                    <a:pt x="15658" y="2922"/>
                  </a:lnTo>
                  <a:cubicBezTo>
                    <a:pt x="15702" y="2922"/>
                    <a:pt x="15736" y="2922"/>
                    <a:pt x="15770" y="2910"/>
                  </a:cubicBezTo>
                  <a:lnTo>
                    <a:pt x="19149" y="1769"/>
                  </a:lnTo>
                  <a:cubicBezTo>
                    <a:pt x="19295" y="1713"/>
                    <a:pt x="19396" y="1579"/>
                    <a:pt x="19396" y="1422"/>
                  </a:cubicBezTo>
                  <a:cubicBezTo>
                    <a:pt x="19385" y="1265"/>
                    <a:pt x="19284" y="1131"/>
                    <a:pt x="19127" y="1097"/>
                  </a:cubicBezTo>
                  <a:lnTo>
                    <a:pt x="15837" y="213"/>
                  </a:lnTo>
                  <a:cubicBezTo>
                    <a:pt x="15814" y="213"/>
                    <a:pt x="15781" y="202"/>
                    <a:pt x="15759" y="202"/>
                  </a:cubicBezTo>
                  <a:lnTo>
                    <a:pt x="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30"/>
            <p:cNvSpPr/>
            <p:nvPr/>
          </p:nvSpPr>
          <p:spPr>
            <a:xfrm>
              <a:off x="2661176" y="1566842"/>
              <a:ext cx="334455" cy="269658"/>
            </a:xfrm>
            <a:custGeom>
              <a:avLst/>
              <a:gdLst/>
              <a:ahLst/>
              <a:cxnLst/>
              <a:rect l="l" t="t" r="r" b="b"/>
              <a:pathLst>
                <a:path w="5048" h="4070" extrusionOk="0">
                  <a:moveTo>
                    <a:pt x="1344" y="813"/>
                  </a:moveTo>
                  <a:lnTo>
                    <a:pt x="4220" y="2044"/>
                  </a:lnTo>
                  <a:lnTo>
                    <a:pt x="3705" y="3253"/>
                  </a:lnTo>
                  <a:lnTo>
                    <a:pt x="829" y="2032"/>
                  </a:lnTo>
                  <a:lnTo>
                    <a:pt x="1344" y="813"/>
                  </a:lnTo>
                  <a:close/>
                  <a:moveTo>
                    <a:pt x="1162" y="0"/>
                  </a:moveTo>
                  <a:cubicBezTo>
                    <a:pt x="1023" y="0"/>
                    <a:pt x="890" y="85"/>
                    <a:pt x="840" y="219"/>
                  </a:cubicBezTo>
                  <a:lnTo>
                    <a:pt x="45" y="2077"/>
                  </a:lnTo>
                  <a:cubicBezTo>
                    <a:pt x="1" y="2166"/>
                    <a:pt x="1" y="2256"/>
                    <a:pt x="34" y="2346"/>
                  </a:cubicBezTo>
                  <a:cubicBezTo>
                    <a:pt x="68" y="2435"/>
                    <a:pt x="146" y="2502"/>
                    <a:pt x="225" y="2536"/>
                  </a:cubicBezTo>
                  <a:lnTo>
                    <a:pt x="3750" y="4036"/>
                  </a:lnTo>
                  <a:cubicBezTo>
                    <a:pt x="3794" y="4058"/>
                    <a:pt x="3839" y="4069"/>
                    <a:pt x="3884" y="4069"/>
                  </a:cubicBezTo>
                  <a:cubicBezTo>
                    <a:pt x="4018" y="4069"/>
                    <a:pt x="4152" y="3991"/>
                    <a:pt x="4209" y="3857"/>
                  </a:cubicBezTo>
                  <a:lnTo>
                    <a:pt x="5003" y="1987"/>
                  </a:lnTo>
                  <a:cubicBezTo>
                    <a:pt x="5037" y="1909"/>
                    <a:pt x="5048" y="1808"/>
                    <a:pt x="5003" y="1719"/>
                  </a:cubicBezTo>
                  <a:cubicBezTo>
                    <a:pt x="4970" y="1629"/>
                    <a:pt x="4903" y="1562"/>
                    <a:pt x="4824" y="1529"/>
                  </a:cubicBezTo>
                  <a:lnTo>
                    <a:pt x="1299" y="29"/>
                  </a:lnTo>
                  <a:cubicBezTo>
                    <a:pt x="1254" y="10"/>
                    <a:pt x="1208" y="0"/>
                    <a:pt x="11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30"/>
            <p:cNvSpPr/>
            <p:nvPr/>
          </p:nvSpPr>
          <p:spPr>
            <a:xfrm>
              <a:off x="2902993" y="1629259"/>
              <a:ext cx="496051" cy="377123"/>
            </a:xfrm>
            <a:custGeom>
              <a:avLst/>
              <a:gdLst/>
              <a:ahLst/>
              <a:cxnLst/>
              <a:rect l="l" t="t" r="r" b="b"/>
              <a:pathLst>
                <a:path w="7487" h="5692" extrusionOk="0">
                  <a:moveTo>
                    <a:pt x="2848" y="702"/>
                  </a:moveTo>
                  <a:cubicBezTo>
                    <a:pt x="3116" y="702"/>
                    <a:pt x="3387" y="755"/>
                    <a:pt x="3649" y="867"/>
                  </a:cubicBezTo>
                  <a:cubicBezTo>
                    <a:pt x="4387" y="1180"/>
                    <a:pt x="4880" y="1908"/>
                    <a:pt x="4902" y="2702"/>
                  </a:cubicBezTo>
                  <a:cubicBezTo>
                    <a:pt x="4913" y="2837"/>
                    <a:pt x="4992" y="2960"/>
                    <a:pt x="5114" y="3016"/>
                  </a:cubicBezTo>
                  <a:lnTo>
                    <a:pt x="6626" y="3654"/>
                  </a:lnTo>
                  <a:lnTo>
                    <a:pt x="6099" y="4874"/>
                  </a:lnTo>
                  <a:lnTo>
                    <a:pt x="4599" y="4236"/>
                  </a:lnTo>
                  <a:cubicBezTo>
                    <a:pt x="4555" y="4214"/>
                    <a:pt x="4510" y="4202"/>
                    <a:pt x="4465" y="4202"/>
                  </a:cubicBezTo>
                  <a:cubicBezTo>
                    <a:pt x="4376" y="4202"/>
                    <a:pt x="4286" y="4236"/>
                    <a:pt x="4231" y="4292"/>
                  </a:cubicBezTo>
                  <a:cubicBezTo>
                    <a:pt x="3838" y="4641"/>
                    <a:pt x="3341" y="4825"/>
                    <a:pt x="2839" y="4825"/>
                  </a:cubicBezTo>
                  <a:cubicBezTo>
                    <a:pt x="2568" y="4825"/>
                    <a:pt x="2296" y="4771"/>
                    <a:pt x="2037" y="4661"/>
                  </a:cubicBezTo>
                  <a:cubicBezTo>
                    <a:pt x="1533" y="4448"/>
                    <a:pt x="1142" y="4045"/>
                    <a:pt x="929" y="3542"/>
                  </a:cubicBezTo>
                  <a:cubicBezTo>
                    <a:pt x="727" y="3027"/>
                    <a:pt x="739" y="2468"/>
                    <a:pt x="951" y="1964"/>
                  </a:cubicBezTo>
                  <a:cubicBezTo>
                    <a:pt x="1286" y="1176"/>
                    <a:pt x="2049" y="702"/>
                    <a:pt x="2848" y="702"/>
                  </a:cubicBezTo>
                  <a:close/>
                  <a:moveTo>
                    <a:pt x="2858" y="0"/>
                  </a:moveTo>
                  <a:cubicBezTo>
                    <a:pt x="1779" y="0"/>
                    <a:pt x="747" y="634"/>
                    <a:pt x="302" y="1684"/>
                  </a:cubicBezTo>
                  <a:cubicBezTo>
                    <a:pt x="11" y="2367"/>
                    <a:pt x="0" y="3117"/>
                    <a:pt x="279" y="3799"/>
                  </a:cubicBezTo>
                  <a:cubicBezTo>
                    <a:pt x="560" y="4482"/>
                    <a:pt x="1085" y="5020"/>
                    <a:pt x="1757" y="5311"/>
                  </a:cubicBezTo>
                  <a:cubicBezTo>
                    <a:pt x="2102" y="5458"/>
                    <a:pt x="2468" y="5529"/>
                    <a:pt x="2832" y="5529"/>
                  </a:cubicBezTo>
                  <a:cubicBezTo>
                    <a:pt x="3435" y="5529"/>
                    <a:pt x="4033" y="5333"/>
                    <a:pt x="4522" y="4963"/>
                  </a:cubicBezTo>
                  <a:lnTo>
                    <a:pt x="6156" y="5657"/>
                  </a:lnTo>
                  <a:cubicBezTo>
                    <a:pt x="6200" y="5679"/>
                    <a:pt x="6245" y="5691"/>
                    <a:pt x="6290" y="5691"/>
                  </a:cubicBezTo>
                  <a:cubicBezTo>
                    <a:pt x="6335" y="5691"/>
                    <a:pt x="6379" y="5679"/>
                    <a:pt x="6424" y="5657"/>
                  </a:cubicBezTo>
                  <a:cubicBezTo>
                    <a:pt x="6502" y="5624"/>
                    <a:pt x="6581" y="5557"/>
                    <a:pt x="6614" y="5478"/>
                  </a:cubicBezTo>
                  <a:lnTo>
                    <a:pt x="7409" y="3609"/>
                  </a:lnTo>
                  <a:cubicBezTo>
                    <a:pt x="7487" y="3430"/>
                    <a:pt x="7397" y="3229"/>
                    <a:pt x="7218" y="3150"/>
                  </a:cubicBezTo>
                  <a:lnTo>
                    <a:pt x="5584" y="2456"/>
                  </a:lnTo>
                  <a:cubicBezTo>
                    <a:pt x="5472" y="1471"/>
                    <a:pt x="4846" y="610"/>
                    <a:pt x="3928" y="218"/>
                  </a:cubicBezTo>
                  <a:cubicBezTo>
                    <a:pt x="3579" y="70"/>
                    <a:pt x="3216" y="0"/>
                    <a:pt x="2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30"/>
            <p:cNvSpPr/>
            <p:nvPr/>
          </p:nvSpPr>
          <p:spPr>
            <a:xfrm>
              <a:off x="2995616" y="1722346"/>
              <a:ext cx="179551" cy="174979"/>
            </a:xfrm>
            <a:custGeom>
              <a:avLst/>
              <a:gdLst/>
              <a:ahLst/>
              <a:cxnLst/>
              <a:rect l="l" t="t" r="r" b="b"/>
              <a:pathLst>
                <a:path w="2710" h="2641" extrusionOk="0">
                  <a:moveTo>
                    <a:pt x="1355" y="705"/>
                  </a:moveTo>
                  <a:cubicBezTo>
                    <a:pt x="1433" y="705"/>
                    <a:pt x="1523" y="727"/>
                    <a:pt x="1602" y="760"/>
                  </a:cubicBezTo>
                  <a:cubicBezTo>
                    <a:pt x="1747" y="817"/>
                    <a:pt x="1870" y="939"/>
                    <a:pt x="1926" y="1096"/>
                  </a:cubicBezTo>
                  <a:cubicBezTo>
                    <a:pt x="1993" y="1242"/>
                    <a:pt x="1982" y="1409"/>
                    <a:pt x="1926" y="1566"/>
                  </a:cubicBezTo>
                  <a:cubicBezTo>
                    <a:pt x="1858" y="1712"/>
                    <a:pt x="1736" y="1835"/>
                    <a:pt x="1590" y="1891"/>
                  </a:cubicBezTo>
                  <a:cubicBezTo>
                    <a:pt x="1512" y="1925"/>
                    <a:pt x="1431" y="1941"/>
                    <a:pt x="1349" y="1941"/>
                  </a:cubicBezTo>
                  <a:cubicBezTo>
                    <a:pt x="1268" y="1941"/>
                    <a:pt x="1187" y="1925"/>
                    <a:pt x="1109" y="1891"/>
                  </a:cubicBezTo>
                  <a:cubicBezTo>
                    <a:pt x="963" y="1824"/>
                    <a:pt x="840" y="1700"/>
                    <a:pt x="784" y="1555"/>
                  </a:cubicBezTo>
                  <a:cubicBezTo>
                    <a:pt x="717" y="1399"/>
                    <a:pt x="729" y="1230"/>
                    <a:pt x="784" y="1085"/>
                  </a:cubicBezTo>
                  <a:cubicBezTo>
                    <a:pt x="851" y="929"/>
                    <a:pt x="975" y="817"/>
                    <a:pt x="1120" y="750"/>
                  </a:cubicBezTo>
                  <a:cubicBezTo>
                    <a:pt x="1199" y="715"/>
                    <a:pt x="1277" y="705"/>
                    <a:pt x="1355" y="705"/>
                  </a:cubicBezTo>
                  <a:close/>
                  <a:moveTo>
                    <a:pt x="1356" y="1"/>
                  </a:moveTo>
                  <a:cubicBezTo>
                    <a:pt x="1189" y="1"/>
                    <a:pt x="1022" y="35"/>
                    <a:pt x="863" y="100"/>
                  </a:cubicBezTo>
                  <a:cubicBezTo>
                    <a:pt x="538" y="235"/>
                    <a:pt x="281" y="481"/>
                    <a:pt x="147" y="805"/>
                  </a:cubicBezTo>
                  <a:cubicBezTo>
                    <a:pt x="1" y="1130"/>
                    <a:pt x="1" y="1488"/>
                    <a:pt x="135" y="1812"/>
                  </a:cubicBezTo>
                  <a:cubicBezTo>
                    <a:pt x="259" y="2148"/>
                    <a:pt x="515" y="2394"/>
                    <a:pt x="840" y="2540"/>
                  </a:cubicBezTo>
                  <a:cubicBezTo>
                    <a:pt x="1008" y="2607"/>
                    <a:pt x="1187" y="2640"/>
                    <a:pt x="1355" y="2640"/>
                  </a:cubicBezTo>
                  <a:cubicBezTo>
                    <a:pt x="1870" y="2640"/>
                    <a:pt x="2351" y="2339"/>
                    <a:pt x="2575" y="1835"/>
                  </a:cubicBezTo>
                  <a:cubicBezTo>
                    <a:pt x="2709" y="1511"/>
                    <a:pt x="2709" y="1152"/>
                    <a:pt x="2575" y="827"/>
                  </a:cubicBezTo>
                  <a:cubicBezTo>
                    <a:pt x="2452" y="503"/>
                    <a:pt x="2194" y="245"/>
                    <a:pt x="1870" y="111"/>
                  </a:cubicBezTo>
                  <a:cubicBezTo>
                    <a:pt x="1704" y="37"/>
                    <a:pt x="1530" y="1"/>
                    <a:pt x="1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30"/>
            <p:cNvSpPr/>
            <p:nvPr/>
          </p:nvSpPr>
          <p:spPr>
            <a:xfrm>
              <a:off x="3350804" y="1561150"/>
              <a:ext cx="491678" cy="933135"/>
            </a:xfrm>
            <a:custGeom>
              <a:avLst/>
              <a:gdLst/>
              <a:ahLst/>
              <a:cxnLst/>
              <a:rect l="l" t="t" r="r" b="b"/>
              <a:pathLst>
                <a:path w="7421" h="14084" extrusionOk="0">
                  <a:moveTo>
                    <a:pt x="6089" y="810"/>
                  </a:moveTo>
                  <a:lnTo>
                    <a:pt x="6559" y="1011"/>
                  </a:lnTo>
                  <a:lnTo>
                    <a:pt x="1332" y="13278"/>
                  </a:lnTo>
                  <a:lnTo>
                    <a:pt x="862" y="13076"/>
                  </a:lnTo>
                  <a:lnTo>
                    <a:pt x="6089" y="810"/>
                  </a:lnTo>
                  <a:close/>
                  <a:moveTo>
                    <a:pt x="5910" y="1"/>
                  </a:moveTo>
                  <a:cubicBezTo>
                    <a:pt x="5865" y="1"/>
                    <a:pt x="5821" y="9"/>
                    <a:pt x="5776" y="26"/>
                  </a:cubicBezTo>
                  <a:cubicBezTo>
                    <a:pt x="5686" y="60"/>
                    <a:pt x="5619" y="127"/>
                    <a:pt x="5585" y="216"/>
                  </a:cubicBezTo>
                  <a:lnTo>
                    <a:pt x="79" y="13121"/>
                  </a:lnTo>
                  <a:cubicBezTo>
                    <a:pt x="1" y="13300"/>
                    <a:pt x="90" y="13512"/>
                    <a:pt x="270" y="13591"/>
                  </a:cubicBezTo>
                  <a:lnTo>
                    <a:pt x="1377" y="14061"/>
                  </a:lnTo>
                  <a:cubicBezTo>
                    <a:pt x="1422" y="14083"/>
                    <a:pt x="1467" y="14083"/>
                    <a:pt x="1523" y="14083"/>
                  </a:cubicBezTo>
                  <a:cubicBezTo>
                    <a:pt x="1568" y="14083"/>
                    <a:pt x="1613" y="14083"/>
                    <a:pt x="1646" y="14061"/>
                  </a:cubicBezTo>
                  <a:cubicBezTo>
                    <a:pt x="1735" y="14027"/>
                    <a:pt x="1802" y="13960"/>
                    <a:pt x="1836" y="13870"/>
                  </a:cubicBezTo>
                  <a:lnTo>
                    <a:pt x="7343" y="967"/>
                  </a:lnTo>
                  <a:cubicBezTo>
                    <a:pt x="7421" y="787"/>
                    <a:pt x="7331" y="574"/>
                    <a:pt x="7152" y="496"/>
                  </a:cubicBezTo>
                  <a:lnTo>
                    <a:pt x="6045" y="26"/>
                  </a:lnTo>
                  <a:cubicBezTo>
                    <a:pt x="6000" y="9"/>
                    <a:pt x="5955" y="1"/>
                    <a:pt x="59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3509482" y="1942839"/>
              <a:ext cx="174317" cy="170275"/>
            </a:xfrm>
            <a:custGeom>
              <a:avLst/>
              <a:gdLst/>
              <a:ahLst/>
              <a:cxnLst/>
              <a:rect l="l" t="t" r="r" b="b"/>
              <a:pathLst>
                <a:path w="2631" h="2570" extrusionOk="0">
                  <a:moveTo>
                    <a:pt x="1322" y="700"/>
                  </a:moveTo>
                  <a:cubicBezTo>
                    <a:pt x="1389" y="700"/>
                    <a:pt x="1467" y="723"/>
                    <a:pt x="1545" y="745"/>
                  </a:cubicBezTo>
                  <a:cubicBezTo>
                    <a:pt x="1691" y="812"/>
                    <a:pt x="1802" y="924"/>
                    <a:pt x="1859" y="1070"/>
                  </a:cubicBezTo>
                  <a:cubicBezTo>
                    <a:pt x="1914" y="1215"/>
                    <a:pt x="1914" y="1372"/>
                    <a:pt x="1847" y="1506"/>
                  </a:cubicBezTo>
                  <a:cubicBezTo>
                    <a:pt x="1792" y="1652"/>
                    <a:pt x="1680" y="1764"/>
                    <a:pt x="1534" y="1819"/>
                  </a:cubicBezTo>
                  <a:cubicBezTo>
                    <a:pt x="1461" y="1848"/>
                    <a:pt x="1386" y="1862"/>
                    <a:pt x="1310" y="1862"/>
                  </a:cubicBezTo>
                  <a:cubicBezTo>
                    <a:pt x="1235" y="1862"/>
                    <a:pt x="1159" y="1848"/>
                    <a:pt x="1086" y="1819"/>
                  </a:cubicBezTo>
                  <a:cubicBezTo>
                    <a:pt x="952" y="1752"/>
                    <a:pt x="840" y="1640"/>
                    <a:pt x="784" y="1495"/>
                  </a:cubicBezTo>
                  <a:cubicBezTo>
                    <a:pt x="717" y="1361"/>
                    <a:pt x="728" y="1193"/>
                    <a:pt x="784" y="1058"/>
                  </a:cubicBezTo>
                  <a:cubicBezTo>
                    <a:pt x="840" y="913"/>
                    <a:pt x="952" y="801"/>
                    <a:pt x="1098" y="745"/>
                  </a:cubicBezTo>
                  <a:cubicBezTo>
                    <a:pt x="1176" y="712"/>
                    <a:pt x="1243" y="700"/>
                    <a:pt x="1322" y="700"/>
                  </a:cubicBezTo>
                  <a:close/>
                  <a:moveTo>
                    <a:pt x="1307" y="1"/>
                  </a:moveTo>
                  <a:cubicBezTo>
                    <a:pt x="1148" y="1"/>
                    <a:pt x="990" y="32"/>
                    <a:pt x="840" y="96"/>
                  </a:cubicBezTo>
                  <a:cubicBezTo>
                    <a:pt x="516" y="219"/>
                    <a:pt x="270" y="466"/>
                    <a:pt x="135" y="779"/>
                  </a:cubicBezTo>
                  <a:cubicBezTo>
                    <a:pt x="1" y="1092"/>
                    <a:pt x="1" y="1439"/>
                    <a:pt x="124" y="1764"/>
                  </a:cubicBezTo>
                  <a:cubicBezTo>
                    <a:pt x="258" y="2077"/>
                    <a:pt x="504" y="2324"/>
                    <a:pt x="818" y="2458"/>
                  </a:cubicBezTo>
                  <a:cubicBezTo>
                    <a:pt x="974" y="2536"/>
                    <a:pt x="1143" y="2570"/>
                    <a:pt x="1322" y="2570"/>
                  </a:cubicBezTo>
                  <a:cubicBezTo>
                    <a:pt x="1478" y="2570"/>
                    <a:pt x="1646" y="2536"/>
                    <a:pt x="1792" y="2469"/>
                  </a:cubicBezTo>
                  <a:cubicBezTo>
                    <a:pt x="2116" y="2346"/>
                    <a:pt x="2362" y="2100"/>
                    <a:pt x="2496" y="1786"/>
                  </a:cubicBezTo>
                  <a:cubicBezTo>
                    <a:pt x="2631" y="1473"/>
                    <a:pt x="2631" y="1126"/>
                    <a:pt x="2508" y="801"/>
                  </a:cubicBezTo>
                  <a:cubicBezTo>
                    <a:pt x="2384" y="488"/>
                    <a:pt x="2138" y="242"/>
                    <a:pt x="1825" y="108"/>
                  </a:cubicBezTo>
                  <a:cubicBezTo>
                    <a:pt x="1656" y="37"/>
                    <a:pt x="1480" y="1"/>
                    <a:pt x="1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31"/>
          <p:cNvGrpSpPr/>
          <p:nvPr/>
        </p:nvGrpSpPr>
        <p:grpSpPr>
          <a:xfrm>
            <a:off x="1256050" y="1787561"/>
            <a:ext cx="987796" cy="1568385"/>
            <a:chOff x="1256050" y="1575461"/>
            <a:chExt cx="987796" cy="1568385"/>
          </a:xfrm>
        </p:grpSpPr>
        <p:sp>
          <p:nvSpPr>
            <p:cNvPr id="163" name="Google Shape;163;p31"/>
            <p:cNvSpPr/>
            <p:nvPr/>
          </p:nvSpPr>
          <p:spPr>
            <a:xfrm>
              <a:off x="1256050" y="1820932"/>
              <a:ext cx="987796" cy="1322914"/>
            </a:xfrm>
            <a:custGeom>
              <a:avLst/>
              <a:gdLst/>
              <a:ahLst/>
              <a:cxnLst/>
              <a:rect l="l" t="t" r="r" b="b"/>
              <a:pathLst>
                <a:path w="14909" h="19967" extrusionOk="0">
                  <a:moveTo>
                    <a:pt x="14204" y="705"/>
                  </a:moveTo>
                  <a:lnTo>
                    <a:pt x="14204" y="15915"/>
                  </a:lnTo>
                  <a:cubicBezTo>
                    <a:pt x="14204" y="17728"/>
                    <a:pt x="11115" y="19272"/>
                    <a:pt x="7454" y="19272"/>
                  </a:cubicBezTo>
                  <a:cubicBezTo>
                    <a:pt x="3795" y="19272"/>
                    <a:pt x="706" y="17728"/>
                    <a:pt x="706" y="15915"/>
                  </a:cubicBezTo>
                  <a:lnTo>
                    <a:pt x="706" y="705"/>
                  </a:lnTo>
                  <a:close/>
                  <a:moveTo>
                    <a:pt x="348" y="0"/>
                  </a:moveTo>
                  <a:cubicBezTo>
                    <a:pt x="157" y="0"/>
                    <a:pt x="1" y="157"/>
                    <a:pt x="1" y="347"/>
                  </a:cubicBezTo>
                  <a:lnTo>
                    <a:pt x="1" y="15915"/>
                  </a:lnTo>
                  <a:cubicBezTo>
                    <a:pt x="1" y="18186"/>
                    <a:pt x="3280" y="19966"/>
                    <a:pt x="7454" y="19966"/>
                  </a:cubicBezTo>
                  <a:cubicBezTo>
                    <a:pt x="11629" y="19966"/>
                    <a:pt x="14908" y="18186"/>
                    <a:pt x="14908" y="15915"/>
                  </a:cubicBezTo>
                  <a:lnTo>
                    <a:pt x="14908" y="347"/>
                  </a:lnTo>
                  <a:cubicBezTo>
                    <a:pt x="14908" y="157"/>
                    <a:pt x="14751" y="0"/>
                    <a:pt x="14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31"/>
            <p:cNvSpPr/>
            <p:nvPr/>
          </p:nvSpPr>
          <p:spPr>
            <a:xfrm>
              <a:off x="1256050" y="1575461"/>
              <a:ext cx="987796" cy="537659"/>
            </a:xfrm>
            <a:custGeom>
              <a:avLst/>
              <a:gdLst/>
              <a:ahLst/>
              <a:cxnLst/>
              <a:rect l="l" t="t" r="r" b="b"/>
              <a:pathLst>
                <a:path w="14909" h="8115" extrusionOk="0">
                  <a:moveTo>
                    <a:pt x="7454" y="706"/>
                  </a:moveTo>
                  <a:cubicBezTo>
                    <a:pt x="11115" y="706"/>
                    <a:pt x="14204" y="2239"/>
                    <a:pt x="14204" y="4052"/>
                  </a:cubicBezTo>
                  <a:cubicBezTo>
                    <a:pt x="14204" y="5876"/>
                    <a:pt x="11115" y="7409"/>
                    <a:pt x="7454" y="7409"/>
                  </a:cubicBezTo>
                  <a:cubicBezTo>
                    <a:pt x="3795" y="7409"/>
                    <a:pt x="706" y="5876"/>
                    <a:pt x="706" y="4052"/>
                  </a:cubicBezTo>
                  <a:cubicBezTo>
                    <a:pt x="706" y="2239"/>
                    <a:pt x="3795" y="706"/>
                    <a:pt x="7454" y="706"/>
                  </a:cubicBezTo>
                  <a:close/>
                  <a:moveTo>
                    <a:pt x="7454" y="0"/>
                  </a:moveTo>
                  <a:cubicBezTo>
                    <a:pt x="3280" y="0"/>
                    <a:pt x="1" y="1780"/>
                    <a:pt x="1" y="4052"/>
                  </a:cubicBezTo>
                  <a:cubicBezTo>
                    <a:pt x="1" y="6335"/>
                    <a:pt x="3280" y="8115"/>
                    <a:pt x="7454" y="8115"/>
                  </a:cubicBezTo>
                  <a:cubicBezTo>
                    <a:pt x="11629" y="8115"/>
                    <a:pt x="14908" y="6335"/>
                    <a:pt x="14908" y="4052"/>
                  </a:cubicBezTo>
                  <a:cubicBezTo>
                    <a:pt x="14908" y="1780"/>
                    <a:pt x="11629" y="0"/>
                    <a:pt x="7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31"/>
            <p:cNvSpPr/>
            <p:nvPr/>
          </p:nvSpPr>
          <p:spPr>
            <a:xfrm>
              <a:off x="1256050" y="2606638"/>
              <a:ext cx="987796" cy="291721"/>
            </a:xfrm>
            <a:custGeom>
              <a:avLst/>
              <a:gdLst/>
              <a:ahLst/>
              <a:cxnLst/>
              <a:rect l="l" t="t" r="r" b="b"/>
              <a:pathLst>
                <a:path w="14909" h="4403" extrusionOk="0">
                  <a:moveTo>
                    <a:pt x="7531" y="0"/>
                  </a:moveTo>
                  <a:cubicBezTo>
                    <a:pt x="7416" y="0"/>
                    <a:pt x="7300" y="2"/>
                    <a:pt x="7186" y="4"/>
                  </a:cubicBezTo>
                  <a:cubicBezTo>
                    <a:pt x="6996" y="4"/>
                    <a:pt x="6839" y="161"/>
                    <a:pt x="6839" y="363"/>
                  </a:cubicBezTo>
                  <a:cubicBezTo>
                    <a:pt x="6839" y="552"/>
                    <a:pt x="6996" y="709"/>
                    <a:pt x="7186" y="709"/>
                  </a:cubicBezTo>
                  <a:lnTo>
                    <a:pt x="7197" y="709"/>
                  </a:lnTo>
                  <a:cubicBezTo>
                    <a:pt x="7305" y="707"/>
                    <a:pt x="7412" y="705"/>
                    <a:pt x="7519" y="705"/>
                  </a:cubicBezTo>
                  <a:cubicBezTo>
                    <a:pt x="7870" y="705"/>
                    <a:pt x="8220" y="720"/>
                    <a:pt x="8563" y="754"/>
                  </a:cubicBezTo>
                  <a:lnTo>
                    <a:pt x="8596" y="754"/>
                  </a:lnTo>
                  <a:cubicBezTo>
                    <a:pt x="8775" y="754"/>
                    <a:pt x="8932" y="609"/>
                    <a:pt x="8943" y="430"/>
                  </a:cubicBezTo>
                  <a:cubicBezTo>
                    <a:pt x="8966" y="239"/>
                    <a:pt x="8820" y="60"/>
                    <a:pt x="8630" y="49"/>
                  </a:cubicBezTo>
                  <a:cubicBezTo>
                    <a:pt x="8272" y="15"/>
                    <a:pt x="7901" y="0"/>
                    <a:pt x="7531" y="0"/>
                  </a:cubicBezTo>
                  <a:close/>
                  <a:moveTo>
                    <a:pt x="5784" y="102"/>
                  </a:moveTo>
                  <a:cubicBezTo>
                    <a:pt x="5770" y="102"/>
                    <a:pt x="5756" y="103"/>
                    <a:pt x="5743" y="105"/>
                  </a:cubicBezTo>
                  <a:cubicBezTo>
                    <a:pt x="5261" y="161"/>
                    <a:pt x="4780" y="251"/>
                    <a:pt x="4321" y="363"/>
                  </a:cubicBezTo>
                  <a:cubicBezTo>
                    <a:pt x="4131" y="418"/>
                    <a:pt x="4019" y="609"/>
                    <a:pt x="4064" y="788"/>
                  </a:cubicBezTo>
                  <a:cubicBezTo>
                    <a:pt x="4109" y="955"/>
                    <a:pt x="4254" y="1057"/>
                    <a:pt x="4410" y="1057"/>
                  </a:cubicBezTo>
                  <a:cubicBezTo>
                    <a:pt x="4433" y="1057"/>
                    <a:pt x="4467" y="1057"/>
                    <a:pt x="4489" y="1045"/>
                  </a:cubicBezTo>
                  <a:cubicBezTo>
                    <a:pt x="4925" y="945"/>
                    <a:pt x="5373" y="855"/>
                    <a:pt x="5832" y="799"/>
                  </a:cubicBezTo>
                  <a:cubicBezTo>
                    <a:pt x="6022" y="776"/>
                    <a:pt x="6168" y="597"/>
                    <a:pt x="6134" y="407"/>
                  </a:cubicBezTo>
                  <a:cubicBezTo>
                    <a:pt x="6113" y="231"/>
                    <a:pt x="5958" y="102"/>
                    <a:pt x="5784" y="102"/>
                  </a:cubicBezTo>
                  <a:close/>
                  <a:moveTo>
                    <a:pt x="9988" y="242"/>
                  </a:moveTo>
                  <a:cubicBezTo>
                    <a:pt x="9825" y="242"/>
                    <a:pt x="9678" y="365"/>
                    <a:pt x="9648" y="530"/>
                  </a:cubicBezTo>
                  <a:cubicBezTo>
                    <a:pt x="9603" y="721"/>
                    <a:pt x="9727" y="900"/>
                    <a:pt x="9917" y="933"/>
                  </a:cubicBezTo>
                  <a:cubicBezTo>
                    <a:pt x="10376" y="1034"/>
                    <a:pt x="10824" y="1146"/>
                    <a:pt x="11237" y="1291"/>
                  </a:cubicBezTo>
                  <a:cubicBezTo>
                    <a:pt x="11271" y="1303"/>
                    <a:pt x="11304" y="1303"/>
                    <a:pt x="11349" y="1303"/>
                  </a:cubicBezTo>
                  <a:cubicBezTo>
                    <a:pt x="11495" y="1303"/>
                    <a:pt x="11629" y="1213"/>
                    <a:pt x="11685" y="1067"/>
                  </a:cubicBezTo>
                  <a:cubicBezTo>
                    <a:pt x="11741" y="888"/>
                    <a:pt x="11640" y="687"/>
                    <a:pt x="11461" y="620"/>
                  </a:cubicBezTo>
                  <a:cubicBezTo>
                    <a:pt x="11025" y="475"/>
                    <a:pt x="10543" y="351"/>
                    <a:pt x="10063" y="251"/>
                  </a:cubicBezTo>
                  <a:cubicBezTo>
                    <a:pt x="10038" y="245"/>
                    <a:pt x="10013" y="242"/>
                    <a:pt x="9988" y="242"/>
                  </a:cubicBezTo>
                  <a:close/>
                  <a:moveTo>
                    <a:pt x="3069" y="793"/>
                  </a:moveTo>
                  <a:cubicBezTo>
                    <a:pt x="3023" y="793"/>
                    <a:pt x="2977" y="802"/>
                    <a:pt x="2933" y="821"/>
                  </a:cubicBezTo>
                  <a:cubicBezTo>
                    <a:pt x="2452" y="1012"/>
                    <a:pt x="2004" y="1246"/>
                    <a:pt x="1635" y="1504"/>
                  </a:cubicBezTo>
                  <a:cubicBezTo>
                    <a:pt x="1467" y="1616"/>
                    <a:pt x="1423" y="1828"/>
                    <a:pt x="1534" y="1997"/>
                  </a:cubicBezTo>
                  <a:cubicBezTo>
                    <a:pt x="1602" y="2097"/>
                    <a:pt x="1713" y="2142"/>
                    <a:pt x="1825" y="2142"/>
                  </a:cubicBezTo>
                  <a:cubicBezTo>
                    <a:pt x="1893" y="2142"/>
                    <a:pt x="1960" y="2131"/>
                    <a:pt x="2027" y="2086"/>
                  </a:cubicBezTo>
                  <a:cubicBezTo>
                    <a:pt x="2363" y="1851"/>
                    <a:pt x="2766" y="1649"/>
                    <a:pt x="3202" y="1470"/>
                  </a:cubicBezTo>
                  <a:cubicBezTo>
                    <a:pt x="3381" y="1392"/>
                    <a:pt x="3470" y="1191"/>
                    <a:pt x="3392" y="1012"/>
                  </a:cubicBezTo>
                  <a:cubicBezTo>
                    <a:pt x="3342" y="877"/>
                    <a:pt x="3208" y="793"/>
                    <a:pt x="3069" y="793"/>
                  </a:cubicBezTo>
                  <a:close/>
                  <a:moveTo>
                    <a:pt x="12635" y="1171"/>
                  </a:moveTo>
                  <a:cubicBezTo>
                    <a:pt x="12512" y="1171"/>
                    <a:pt x="12391" y="1233"/>
                    <a:pt x="12323" y="1348"/>
                  </a:cubicBezTo>
                  <a:cubicBezTo>
                    <a:pt x="12234" y="1515"/>
                    <a:pt x="12289" y="1739"/>
                    <a:pt x="12468" y="1828"/>
                  </a:cubicBezTo>
                  <a:cubicBezTo>
                    <a:pt x="12883" y="2064"/>
                    <a:pt x="13241" y="2321"/>
                    <a:pt x="13510" y="2601"/>
                  </a:cubicBezTo>
                  <a:cubicBezTo>
                    <a:pt x="13577" y="2668"/>
                    <a:pt x="13677" y="2701"/>
                    <a:pt x="13767" y="2701"/>
                  </a:cubicBezTo>
                  <a:cubicBezTo>
                    <a:pt x="13856" y="2701"/>
                    <a:pt x="13946" y="2668"/>
                    <a:pt x="14013" y="2601"/>
                  </a:cubicBezTo>
                  <a:cubicBezTo>
                    <a:pt x="14147" y="2467"/>
                    <a:pt x="14147" y="2243"/>
                    <a:pt x="14013" y="2109"/>
                  </a:cubicBezTo>
                  <a:cubicBezTo>
                    <a:pt x="13689" y="1784"/>
                    <a:pt x="13286" y="1482"/>
                    <a:pt x="12804" y="1213"/>
                  </a:cubicBezTo>
                  <a:cubicBezTo>
                    <a:pt x="12751" y="1185"/>
                    <a:pt x="12692" y="1171"/>
                    <a:pt x="12635" y="1171"/>
                  </a:cubicBezTo>
                  <a:close/>
                  <a:moveTo>
                    <a:pt x="804" y="2401"/>
                  </a:moveTo>
                  <a:cubicBezTo>
                    <a:pt x="697" y="2401"/>
                    <a:pt x="590" y="2450"/>
                    <a:pt x="516" y="2545"/>
                  </a:cubicBezTo>
                  <a:cubicBezTo>
                    <a:pt x="180" y="3026"/>
                    <a:pt x="1" y="3529"/>
                    <a:pt x="1" y="4056"/>
                  </a:cubicBezTo>
                  <a:cubicBezTo>
                    <a:pt x="1" y="4246"/>
                    <a:pt x="157" y="4402"/>
                    <a:pt x="348" y="4402"/>
                  </a:cubicBezTo>
                  <a:cubicBezTo>
                    <a:pt x="550" y="4402"/>
                    <a:pt x="706" y="4246"/>
                    <a:pt x="706" y="4056"/>
                  </a:cubicBezTo>
                  <a:cubicBezTo>
                    <a:pt x="706" y="3686"/>
                    <a:pt x="829" y="3317"/>
                    <a:pt x="1087" y="2959"/>
                  </a:cubicBezTo>
                  <a:cubicBezTo>
                    <a:pt x="1209" y="2802"/>
                    <a:pt x="1165" y="2579"/>
                    <a:pt x="1008" y="2467"/>
                  </a:cubicBezTo>
                  <a:cubicBezTo>
                    <a:pt x="946" y="2422"/>
                    <a:pt x="875" y="2401"/>
                    <a:pt x="804" y="2401"/>
                  </a:cubicBezTo>
                  <a:close/>
                  <a:moveTo>
                    <a:pt x="14478" y="3184"/>
                  </a:moveTo>
                  <a:cubicBezTo>
                    <a:pt x="14450" y="3184"/>
                    <a:pt x="14422" y="3187"/>
                    <a:pt x="14393" y="3194"/>
                  </a:cubicBezTo>
                  <a:cubicBezTo>
                    <a:pt x="14204" y="3250"/>
                    <a:pt x="14102" y="3440"/>
                    <a:pt x="14147" y="3631"/>
                  </a:cubicBezTo>
                  <a:cubicBezTo>
                    <a:pt x="14181" y="3765"/>
                    <a:pt x="14204" y="3910"/>
                    <a:pt x="14204" y="4056"/>
                  </a:cubicBezTo>
                  <a:cubicBezTo>
                    <a:pt x="14204" y="4246"/>
                    <a:pt x="14360" y="4402"/>
                    <a:pt x="14562" y="4402"/>
                  </a:cubicBezTo>
                  <a:cubicBezTo>
                    <a:pt x="14751" y="4402"/>
                    <a:pt x="14908" y="4246"/>
                    <a:pt x="14908" y="4056"/>
                  </a:cubicBezTo>
                  <a:cubicBezTo>
                    <a:pt x="14908" y="3854"/>
                    <a:pt x="14875" y="3641"/>
                    <a:pt x="14830" y="3452"/>
                  </a:cubicBezTo>
                  <a:cubicBezTo>
                    <a:pt x="14782" y="3289"/>
                    <a:pt x="14637" y="3184"/>
                    <a:pt x="14478" y="31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304875"/>
            <a:ext cx="7704000" cy="32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  <a:defRPr sz="11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713150" y="1076456"/>
            <a:ext cx="4360200" cy="7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3713150" y="2167444"/>
            <a:ext cx="4360200" cy="18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269525" y="1502250"/>
            <a:ext cx="5157000" cy="14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3269525" y="3206850"/>
            <a:ext cx="51570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2032063" y="161912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 hasCustomPrompt="1"/>
          </p:nvPr>
        </p:nvSpPr>
        <p:spPr>
          <a:xfrm>
            <a:off x="972162" y="1837600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2032063" y="19659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5918688" y="161912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4833712" y="1837600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5918688" y="19659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/>
          </p:nvPr>
        </p:nvSpPr>
        <p:spPr>
          <a:xfrm>
            <a:off x="2032063" y="31916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 hasCustomPrompt="1"/>
          </p:nvPr>
        </p:nvSpPr>
        <p:spPr>
          <a:xfrm>
            <a:off x="972162" y="341017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2032063" y="35386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/>
          </p:nvPr>
        </p:nvSpPr>
        <p:spPr>
          <a:xfrm>
            <a:off x="5918688" y="31916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4833712" y="341017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>
            <a:off x="5918688" y="35386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720000" y="2571300"/>
            <a:ext cx="2947200" cy="10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720000" y="1516800"/>
            <a:ext cx="2467200" cy="7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title" idx="2"/>
          </p:nvPr>
        </p:nvSpPr>
        <p:spPr>
          <a:xfrm>
            <a:off x="720000" y="2871513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ubTitle" idx="1"/>
          </p:nvPr>
        </p:nvSpPr>
        <p:spPr>
          <a:xfrm>
            <a:off x="720000" y="3228554"/>
            <a:ext cx="23364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title" idx="3"/>
          </p:nvPr>
        </p:nvSpPr>
        <p:spPr>
          <a:xfrm>
            <a:off x="3403800" y="2871513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ubTitle" idx="4"/>
          </p:nvPr>
        </p:nvSpPr>
        <p:spPr>
          <a:xfrm>
            <a:off x="3403800" y="3228554"/>
            <a:ext cx="23364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title" idx="5"/>
          </p:nvPr>
        </p:nvSpPr>
        <p:spPr>
          <a:xfrm>
            <a:off x="6087600" y="2871513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ubTitle" idx="6"/>
          </p:nvPr>
        </p:nvSpPr>
        <p:spPr>
          <a:xfrm>
            <a:off x="6087600" y="3228554"/>
            <a:ext cx="23364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ytone One"/>
              <a:buNone/>
              <a:defRPr sz="2800" b="1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ytone One"/>
              <a:buNone/>
              <a:defRPr sz="2800" b="1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ytone One"/>
              <a:buNone/>
              <a:defRPr sz="2800" b="1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ytone One"/>
              <a:buNone/>
              <a:defRPr sz="2800" b="1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ytone One"/>
              <a:buNone/>
              <a:defRPr sz="2800" b="1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ytone One"/>
              <a:buNone/>
              <a:defRPr sz="2800" b="1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ytone One"/>
              <a:buNone/>
              <a:defRPr sz="2800" b="1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ytone One"/>
              <a:buNone/>
              <a:defRPr sz="2800" b="1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ytone One"/>
              <a:buNone/>
              <a:defRPr sz="2800" b="1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84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7" r:id="rId5"/>
    <p:sldLayoutId id="2147483658" r:id="rId6"/>
    <p:sldLayoutId id="2147483659" r:id="rId7"/>
    <p:sldLayoutId id="2147483662" r:id="rId8"/>
    <p:sldLayoutId id="2147483668" r:id="rId9"/>
    <p:sldLayoutId id="2147483670" r:id="rId10"/>
    <p:sldLayoutId id="2147483671" r:id="rId11"/>
    <p:sldLayoutId id="2147483673" r:id="rId12"/>
    <p:sldLayoutId id="2147483676" r:id="rId13"/>
    <p:sldLayoutId id="214748367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hyperlink" Target="https://projektwiki.zum.de/wiki/Datei:2012_Poverty_distribution_map_in_India_by_its_states_and_union_territories.sv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55E5EC6-8DBE-46AE-AA6B-46213E78F8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3961" y="383770"/>
            <a:ext cx="4104498" cy="264010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effectLst/>
        </p:spPr>
      </p:pic>
      <p:sp>
        <p:nvSpPr>
          <p:cNvPr id="176" name="Google Shape;176;p35"/>
          <p:cNvSpPr txBox="1">
            <a:spLocks noGrp="1"/>
          </p:cNvSpPr>
          <p:nvPr>
            <p:ph type="ctrTitle"/>
          </p:nvPr>
        </p:nvSpPr>
        <p:spPr>
          <a:xfrm>
            <a:off x="1407472" y="704269"/>
            <a:ext cx="3030418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600" dirty="0">
                <a:solidFill>
                  <a:srgbClr val="0070C0"/>
                </a:solidFill>
              </a:rPr>
              <a:t>LAB</a:t>
            </a:r>
            <a:br>
              <a:rPr lang="fr" sz="7600" dirty="0">
                <a:solidFill>
                  <a:schemeClr val="lt2"/>
                </a:solidFill>
              </a:rPr>
            </a:br>
            <a:r>
              <a:rPr lang="fr" sz="7600" dirty="0">
                <a:solidFill>
                  <a:schemeClr val="bg2"/>
                </a:solidFill>
              </a:rPr>
              <a:t>IN</a:t>
            </a:r>
            <a:r>
              <a:rPr lang="fr" sz="7600" dirty="0">
                <a:solidFill>
                  <a:schemeClr val="accent1"/>
                </a:solidFill>
              </a:rPr>
              <a:t>D</a:t>
            </a:r>
            <a:r>
              <a:rPr lang="fr" sz="7600" dirty="0">
                <a:solidFill>
                  <a:srgbClr val="92D050"/>
                </a:solidFill>
              </a:rPr>
              <a:t>IA</a:t>
            </a:r>
            <a:endParaRPr sz="7600" dirty="0">
              <a:solidFill>
                <a:srgbClr val="92D050"/>
              </a:solidFill>
            </a:endParaRPr>
          </a:p>
        </p:txBody>
      </p:sp>
      <p:grpSp>
        <p:nvGrpSpPr>
          <p:cNvPr id="180" name="Google Shape;180;p35"/>
          <p:cNvGrpSpPr/>
          <p:nvPr/>
        </p:nvGrpSpPr>
        <p:grpSpPr>
          <a:xfrm>
            <a:off x="7596886" y="1970947"/>
            <a:ext cx="749774" cy="1425165"/>
            <a:chOff x="7712419" y="2679354"/>
            <a:chExt cx="634541" cy="1206132"/>
          </a:xfrm>
        </p:grpSpPr>
        <p:sp>
          <p:nvSpPr>
            <p:cNvPr id="181" name="Google Shape;181;p35"/>
            <p:cNvSpPr/>
            <p:nvPr/>
          </p:nvSpPr>
          <p:spPr>
            <a:xfrm>
              <a:off x="7712419" y="2775426"/>
              <a:ext cx="634541" cy="1110059"/>
            </a:xfrm>
            <a:custGeom>
              <a:avLst/>
              <a:gdLst/>
              <a:ahLst/>
              <a:cxnLst/>
              <a:rect l="l" t="t" r="r" b="b"/>
              <a:pathLst>
                <a:path w="13084" h="22889" extrusionOk="0">
                  <a:moveTo>
                    <a:pt x="8193" y="694"/>
                  </a:moveTo>
                  <a:lnTo>
                    <a:pt x="8193" y="10498"/>
                  </a:lnTo>
                  <a:cubicBezTo>
                    <a:pt x="8193" y="10655"/>
                    <a:pt x="8293" y="10789"/>
                    <a:pt x="8439" y="10834"/>
                  </a:cubicBezTo>
                  <a:cubicBezTo>
                    <a:pt x="10789" y="11640"/>
                    <a:pt x="12379" y="13856"/>
                    <a:pt x="12379" y="16352"/>
                  </a:cubicBezTo>
                  <a:cubicBezTo>
                    <a:pt x="12379" y="19564"/>
                    <a:pt x="9760" y="22183"/>
                    <a:pt x="6547" y="22183"/>
                  </a:cubicBezTo>
                  <a:cubicBezTo>
                    <a:pt x="3324" y="22183"/>
                    <a:pt x="705" y="19564"/>
                    <a:pt x="705" y="16352"/>
                  </a:cubicBezTo>
                  <a:cubicBezTo>
                    <a:pt x="705" y="13856"/>
                    <a:pt x="2294" y="11640"/>
                    <a:pt x="4656" y="10834"/>
                  </a:cubicBezTo>
                  <a:cubicBezTo>
                    <a:pt x="4801" y="10789"/>
                    <a:pt x="4891" y="10655"/>
                    <a:pt x="4891" y="10498"/>
                  </a:cubicBezTo>
                  <a:lnTo>
                    <a:pt x="4891" y="694"/>
                  </a:lnTo>
                  <a:close/>
                  <a:moveTo>
                    <a:pt x="4544" y="0"/>
                  </a:moveTo>
                  <a:cubicBezTo>
                    <a:pt x="4343" y="0"/>
                    <a:pt x="4186" y="157"/>
                    <a:pt x="4186" y="348"/>
                  </a:cubicBezTo>
                  <a:lnTo>
                    <a:pt x="4186" y="10252"/>
                  </a:lnTo>
                  <a:cubicBezTo>
                    <a:pt x="1679" y="11226"/>
                    <a:pt x="1" y="13644"/>
                    <a:pt x="1" y="16352"/>
                  </a:cubicBezTo>
                  <a:cubicBezTo>
                    <a:pt x="1" y="19956"/>
                    <a:pt x="2944" y="22888"/>
                    <a:pt x="6547" y="22888"/>
                  </a:cubicBezTo>
                  <a:cubicBezTo>
                    <a:pt x="10151" y="22888"/>
                    <a:pt x="13083" y="19956"/>
                    <a:pt x="13083" y="16352"/>
                  </a:cubicBezTo>
                  <a:cubicBezTo>
                    <a:pt x="13083" y="13644"/>
                    <a:pt x="11416" y="11226"/>
                    <a:pt x="8898" y="10252"/>
                  </a:cubicBezTo>
                  <a:lnTo>
                    <a:pt x="8898" y="348"/>
                  </a:lnTo>
                  <a:cubicBezTo>
                    <a:pt x="8898" y="157"/>
                    <a:pt x="8741" y="0"/>
                    <a:pt x="8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35"/>
            <p:cNvSpPr/>
            <p:nvPr/>
          </p:nvSpPr>
          <p:spPr>
            <a:xfrm>
              <a:off x="7875757" y="2679354"/>
              <a:ext cx="308347" cy="129779"/>
            </a:xfrm>
            <a:custGeom>
              <a:avLst/>
              <a:gdLst/>
              <a:ahLst/>
              <a:cxnLst/>
              <a:rect l="l" t="t" r="r" b="b"/>
              <a:pathLst>
                <a:path w="6358" h="2676" extrusionOk="0">
                  <a:moveTo>
                    <a:pt x="5653" y="695"/>
                  </a:moveTo>
                  <a:lnTo>
                    <a:pt x="5653" y="1981"/>
                  </a:lnTo>
                  <a:lnTo>
                    <a:pt x="706" y="1981"/>
                  </a:lnTo>
                  <a:lnTo>
                    <a:pt x="706" y="695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2329"/>
                  </a:lnTo>
                  <a:cubicBezTo>
                    <a:pt x="1" y="2519"/>
                    <a:pt x="158" y="2675"/>
                    <a:pt x="348" y="2675"/>
                  </a:cubicBezTo>
                  <a:lnTo>
                    <a:pt x="6000" y="2675"/>
                  </a:lnTo>
                  <a:cubicBezTo>
                    <a:pt x="6201" y="2675"/>
                    <a:pt x="6358" y="2519"/>
                    <a:pt x="6358" y="2329"/>
                  </a:cubicBezTo>
                  <a:lnTo>
                    <a:pt x="6358" y="347"/>
                  </a:lnTo>
                  <a:cubicBezTo>
                    <a:pt x="6358" y="158"/>
                    <a:pt x="6201" y="1"/>
                    <a:pt x="60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35"/>
            <p:cNvSpPr/>
            <p:nvPr/>
          </p:nvSpPr>
          <p:spPr>
            <a:xfrm>
              <a:off x="8036428" y="2872614"/>
              <a:ext cx="107519" cy="33706"/>
            </a:xfrm>
            <a:custGeom>
              <a:avLst/>
              <a:gdLst/>
              <a:ahLst/>
              <a:cxnLst/>
              <a:rect l="l" t="t" r="r" b="b"/>
              <a:pathLst>
                <a:path w="2217" h="695" extrusionOk="0">
                  <a:moveTo>
                    <a:pt x="348" y="0"/>
                  </a:moveTo>
                  <a:cubicBezTo>
                    <a:pt x="157" y="0"/>
                    <a:pt x="1" y="157"/>
                    <a:pt x="1" y="347"/>
                  </a:cubicBezTo>
                  <a:cubicBezTo>
                    <a:pt x="1" y="537"/>
                    <a:pt x="157" y="694"/>
                    <a:pt x="348" y="694"/>
                  </a:cubicBezTo>
                  <a:lnTo>
                    <a:pt x="1870" y="694"/>
                  </a:lnTo>
                  <a:cubicBezTo>
                    <a:pt x="2060" y="694"/>
                    <a:pt x="2217" y="537"/>
                    <a:pt x="2217" y="347"/>
                  </a:cubicBezTo>
                  <a:cubicBezTo>
                    <a:pt x="2217" y="157"/>
                    <a:pt x="2060" y="0"/>
                    <a:pt x="18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35"/>
            <p:cNvSpPr/>
            <p:nvPr/>
          </p:nvSpPr>
          <p:spPr>
            <a:xfrm>
              <a:off x="8036428" y="2969753"/>
              <a:ext cx="107519" cy="33657"/>
            </a:xfrm>
            <a:custGeom>
              <a:avLst/>
              <a:gdLst/>
              <a:ahLst/>
              <a:cxnLst/>
              <a:rect l="l" t="t" r="r" b="b"/>
              <a:pathLst>
                <a:path w="2217" h="694" extrusionOk="0">
                  <a:moveTo>
                    <a:pt x="348" y="0"/>
                  </a:moveTo>
                  <a:cubicBezTo>
                    <a:pt x="157" y="0"/>
                    <a:pt x="1" y="157"/>
                    <a:pt x="1" y="347"/>
                  </a:cubicBezTo>
                  <a:cubicBezTo>
                    <a:pt x="1" y="537"/>
                    <a:pt x="157" y="694"/>
                    <a:pt x="348" y="694"/>
                  </a:cubicBezTo>
                  <a:lnTo>
                    <a:pt x="1870" y="694"/>
                  </a:lnTo>
                  <a:cubicBezTo>
                    <a:pt x="2060" y="694"/>
                    <a:pt x="2217" y="537"/>
                    <a:pt x="2217" y="347"/>
                  </a:cubicBezTo>
                  <a:cubicBezTo>
                    <a:pt x="2217" y="157"/>
                    <a:pt x="2060" y="0"/>
                    <a:pt x="18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35"/>
            <p:cNvSpPr/>
            <p:nvPr/>
          </p:nvSpPr>
          <p:spPr>
            <a:xfrm>
              <a:off x="8036428" y="3066893"/>
              <a:ext cx="107519" cy="33706"/>
            </a:xfrm>
            <a:custGeom>
              <a:avLst/>
              <a:gdLst/>
              <a:ahLst/>
              <a:cxnLst/>
              <a:rect l="l" t="t" r="r" b="b"/>
              <a:pathLst>
                <a:path w="2217" h="695" extrusionOk="0">
                  <a:moveTo>
                    <a:pt x="348" y="1"/>
                  </a:moveTo>
                  <a:cubicBezTo>
                    <a:pt x="157" y="1"/>
                    <a:pt x="1" y="157"/>
                    <a:pt x="1" y="347"/>
                  </a:cubicBezTo>
                  <a:cubicBezTo>
                    <a:pt x="1" y="538"/>
                    <a:pt x="157" y="695"/>
                    <a:pt x="348" y="695"/>
                  </a:cubicBezTo>
                  <a:lnTo>
                    <a:pt x="1870" y="695"/>
                  </a:lnTo>
                  <a:cubicBezTo>
                    <a:pt x="2060" y="695"/>
                    <a:pt x="2217" y="538"/>
                    <a:pt x="2217" y="347"/>
                  </a:cubicBezTo>
                  <a:cubicBezTo>
                    <a:pt x="2217" y="157"/>
                    <a:pt x="2060" y="1"/>
                    <a:pt x="1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35"/>
            <p:cNvSpPr/>
            <p:nvPr/>
          </p:nvSpPr>
          <p:spPr>
            <a:xfrm>
              <a:off x="8036428" y="3164032"/>
              <a:ext cx="107519" cy="33706"/>
            </a:xfrm>
            <a:custGeom>
              <a:avLst/>
              <a:gdLst/>
              <a:ahLst/>
              <a:cxnLst/>
              <a:rect l="l" t="t" r="r" b="b"/>
              <a:pathLst>
                <a:path w="2217" h="695" extrusionOk="0">
                  <a:moveTo>
                    <a:pt x="348" y="1"/>
                  </a:moveTo>
                  <a:cubicBezTo>
                    <a:pt x="157" y="1"/>
                    <a:pt x="1" y="157"/>
                    <a:pt x="1" y="348"/>
                  </a:cubicBezTo>
                  <a:cubicBezTo>
                    <a:pt x="1" y="538"/>
                    <a:pt x="157" y="695"/>
                    <a:pt x="348" y="695"/>
                  </a:cubicBezTo>
                  <a:lnTo>
                    <a:pt x="1870" y="695"/>
                  </a:lnTo>
                  <a:cubicBezTo>
                    <a:pt x="2060" y="695"/>
                    <a:pt x="2217" y="538"/>
                    <a:pt x="2217" y="348"/>
                  </a:cubicBezTo>
                  <a:cubicBezTo>
                    <a:pt x="2217" y="157"/>
                    <a:pt x="2060" y="1"/>
                    <a:pt x="1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35"/>
            <p:cNvSpPr/>
            <p:nvPr/>
          </p:nvSpPr>
          <p:spPr>
            <a:xfrm>
              <a:off x="7798695" y="3406274"/>
              <a:ext cx="462472" cy="386913"/>
            </a:xfrm>
            <a:custGeom>
              <a:avLst/>
              <a:gdLst/>
              <a:ahLst/>
              <a:cxnLst/>
              <a:rect l="l" t="t" r="r" b="b"/>
              <a:pathLst>
                <a:path w="9536" h="7978" extrusionOk="0">
                  <a:moveTo>
                    <a:pt x="2655" y="707"/>
                  </a:moveTo>
                  <a:cubicBezTo>
                    <a:pt x="3063" y="707"/>
                    <a:pt x="3439" y="804"/>
                    <a:pt x="3739" y="994"/>
                  </a:cubicBezTo>
                  <a:cubicBezTo>
                    <a:pt x="3962" y="1128"/>
                    <a:pt x="4153" y="1318"/>
                    <a:pt x="4355" y="1531"/>
                  </a:cubicBezTo>
                  <a:cubicBezTo>
                    <a:pt x="4500" y="1665"/>
                    <a:pt x="4646" y="1822"/>
                    <a:pt x="4813" y="1956"/>
                  </a:cubicBezTo>
                  <a:cubicBezTo>
                    <a:pt x="5419" y="2456"/>
                    <a:pt x="6221" y="2741"/>
                    <a:pt x="7017" y="2741"/>
                  </a:cubicBezTo>
                  <a:cubicBezTo>
                    <a:pt x="7148" y="2741"/>
                    <a:pt x="7280" y="2733"/>
                    <a:pt x="7410" y="2717"/>
                  </a:cubicBezTo>
                  <a:cubicBezTo>
                    <a:pt x="7869" y="2661"/>
                    <a:pt x="8305" y="2504"/>
                    <a:pt x="8708" y="2270"/>
                  </a:cubicBezTo>
                  <a:cubicBezTo>
                    <a:pt x="8787" y="2583"/>
                    <a:pt x="8831" y="2896"/>
                    <a:pt x="8831" y="3220"/>
                  </a:cubicBezTo>
                  <a:cubicBezTo>
                    <a:pt x="8831" y="5459"/>
                    <a:pt x="7007" y="7272"/>
                    <a:pt x="4768" y="7272"/>
                  </a:cubicBezTo>
                  <a:cubicBezTo>
                    <a:pt x="2530" y="7272"/>
                    <a:pt x="706" y="5459"/>
                    <a:pt x="706" y="3220"/>
                  </a:cubicBezTo>
                  <a:cubicBezTo>
                    <a:pt x="706" y="2426"/>
                    <a:pt x="930" y="1676"/>
                    <a:pt x="1344" y="1016"/>
                  </a:cubicBezTo>
                  <a:cubicBezTo>
                    <a:pt x="1490" y="960"/>
                    <a:pt x="1612" y="904"/>
                    <a:pt x="1747" y="859"/>
                  </a:cubicBezTo>
                  <a:cubicBezTo>
                    <a:pt x="2055" y="757"/>
                    <a:pt x="2363" y="707"/>
                    <a:pt x="2655" y="707"/>
                  </a:cubicBezTo>
                  <a:close/>
                  <a:moveTo>
                    <a:pt x="2672" y="1"/>
                  </a:moveTo>
                  <a:cubicBezTo>
                    <a:pt x="2301" y="1"/>
                    <a:pt x="1913" y="66"/>
                    <a:pt x="1523" y="199"/>
                  </a:cubicBezTo>
                  <a:cubicBezTo>
                    <a:pt x="1344" y="255"/>
                    <a:pt x="1154" y="333"/>
                    <a:pt x="963" y="423"/>
                  </a:cubicBezTo>
                  <a:cubicBezTo>
                    <a:pt x="908" y="457"/>
                    <a:pt x="851" y="490"/>
                    <a:pt x="818" y="546"/>
                  </a:cubicBezTo>
                  <a:cubicBezTo>
                    <a:pt x="281" y="1330"/>
                    <a:pt x="1" y="2258"/>
                    <a:pt x="1" y="3220"/>
                  </a:cubicBezTo>
                  <a:cubicBezTo>
                    <a:pt x="1" y="5839"/>
                    <a:pt x="2139" y="7977"/>
                    <a:pt x="4768" y="7977"/>
                  </a:cubicBezTo>
                  <a:cubicBezTo>
                    <a:pt x="7399" y="7977"/>
                    <a:pt x="9536" y="5839"/>
                    <a:pt x="9536" y="3220"/>
                  </a:cubicBezTo>
                  <a:cubicBezTo>
                    <a:pt x="9536" y="2661"/>
                    <a:pt x="9436" y="2124"/>
                    <a:pt x="9245" y="1586"/>
                  </a:cubicBezTo>
                  <a:cubicBezTo>
                    <a:pt x="9200" y="1486"/>
                    <a:pt x="9111" y="1397"/>
                    <a:pt x="9010" y="1374"/>
                  </a:cubicBezTo>
                  <a:cubicBezTo>
                    <a:pt x="8976" y="1364"/>
                    <a:pt x="8940" y="1359"/>
                    <a:pt x="8904" y="1359"/>
                  </a:cubicBezTo>
                  <a:cubicBezTo>
                    <a:pt x="8825" y="1359"/>
                    <a:pt x="8747" y="1384"/>
                    <a:pt x="8685" y="1430"/>
                  </a:cubicBezTo>
                  <a:cubicBezTo>
                    <a:pt x="8283" y="1755"/>
                    <a:pt x="7812" y="1956"/>
                    <a:pt x="7332" y="2012"/>
                  </a:cubicBezTo>
                  <a:cubicBezTo>
                    <a:pt x="7226" y="2025"/>
                    <a:pt x="7119" y="2031"/>
                    <a:pt x="7012" y="2031"/>
                  </a:cubicBezTo>
                  <a:cubicBezTo>
                    <a:pt x="6381" y="2031"/>
                    <a:pt x="5739" y="1809"/>
                    <a:pt x="5261" y="1407"/>
                  </a:cubicBezTo>
                  <a:cubicBezTo>
                    <a:pt x="5126" y="1295"/>
                    <a:pt x="4992" y="1173"/>
                    <a:pt x="4858" y="1027"/>
                  </a:cubicBezTo>
                  <a:cubicBezTo>
                    <a:pt x="4634" y="803"/>
                    <a:pt x="4399" y="579"/>
                    <a:pt x="4119" y="400"/>
                  </a:cubicBezTo>
                  <a:cubicBezTo>
                    <a:pt x="3703" y="136"/>
                    <a:pt x="3205" y="1"/>
                    <a:pt x="2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8" name="Google Shape;188;p35"/>
          <p:cNvGrpSpPr/>
          <p:nvPr/>
        </p:nvGrpSpPr>
        <p:grpSpPr>
          <a:xfrm rot="918956">
            <a:off x="7461223" y="573108"/>
            <a:ext cx="949230" cy="917804"/>
            <a:chOff x="7436248" y="1492713"/>
            <a:chExt cx="803367" cy="776770"/>
          </a:xfrm>
        </p:grpSpPr>
        <p:sp>
          <p:nvSpPr>
            <p:cNvPr id="189" name="Google Shape;189;p35"/>
            <p:cNvSpPr/>
            <p:nvPr/>
          </p:nvSpPr>
          <p:spPr>
            <a:xfrm>
              <a:off x="7773719" y="1836429"/>
              <a:ext cx="204126" cy="204126"/>
            </a:xfrm>
            <a:custGeom>
              <a:avLst/>
              <a:gdLst/>
              <a:ahLst/>
              <a:cxnLst/>
              <a:rect l="l" t="t" r="r" b="b"/>
              <a:pathLst>
                <a:path w="4209" h="4209" extrusionOk="0">
                  <a:moveTo>
                    <a:pt x="2105" y="706"/>
                  </a:moveTo>
                  <a:cubicBezTo>
                    <a:pt x="2878" y="706"/>
                    <a:pt x="3504" y="1333"/>
                    <a:pt x="3504" y="2105"/>
                  </a:cubicBezTo>
                  <a:cubicBezTo>
                    <a:pt x="3504" y="2877"/>
                    <a:pt x="2878" y="3504"/>
                    <a:pt x="2105" y="3504"/>
                  </a:cubicBezTo>
                  <a:cubicBezTo>
                    <a:pt x="1333" y="3504"/>
                    <a:pt x="706" y="2877"/>
                    <a:pt x="706" y="2105"/>
                  </a:cubicBezTo>
                  <a:cubicBezTo>
                    <a:pt x="706" y="1333"/>
                    <a:pt x="1333" y="706"/>
                    <a:pt x="2105" y="706"/>
                  </a:cubicBezTo>
                  <a:close/>
                  <a:moveTo>
                    <a:pt x="2105" y="1"/>
                  </a:moveTo>
                  <a:cubicBezTo>
                    <a:pt x="941" y="1"/>
                    <a:pt x="1" y="952"/>
                    <a:pt x="1" y="2105"/>
                  </a:cubicBezTo>
                  <a:cubicBezTo>
                    <a:pt x="1" y="3269"/>
                    <a:pt x="941" y="4209"/>
                    <a:pt x="2105" y="4209"/>
                  </a:cubicBezTo>
                  <a:cubicBezTo>
                    <a:pt x="3269" y="4209"/>
                    <a:pt x="4209" y="3269"/>
                    <a:pt x="4209" y="2105"/>
                  </a:cubicBezTo>
                  <a:cubicBezTo>
                    <a:pt x="4209" y="952"/>
                    <a:pt x="3269" y="1"/>
                    <a:pt x="2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35"/>
            <p:cNvSpPr/>
            <p:nvPr/>
          </p:nvSpPr>
          <p:spPr>
            <a:xfrm>
              <a:off x="7625027" y="1972705"/>
              <a:ext cx="165619" cy="51068"/>
            </a:xfrm>
            <a:custGeom>
              <a:avLst/>
              <a:gdLst/>
              <a:ahLst/>
              <a:cxnLst/>
              <a:rect l="l" t="t" r="r" b="b"/>
              <a:pathLst>
                <a:path w="3415" h="1053" extrusionOk="0">
                  <a:moveTo>
                    <a:pt x="3414" y="0"/>
                  </a:moveTo>
                  <a:lnTo>
                    <a:pt x="0" y="1052"/>
                  </a:lnTo>
                  <a:cubicBezTo>
                    <a:pt x="0" y="1052"/>
                    <a:pt x="1" y="1053"/>
                    <a:pt x="2" y="1053"/>
                  </a:cubicBezTo>
                  <a:cubicBezTo>
                    <a:pt x="82" y="1053"/>
                    <a:pt x="3412" y="1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35"/>
            <p:cNvSpPr/>
            <p:nvPr/>
          </p:nvSpPr>
          <p:spPr>
            <a:xfrm>
              <a:off x="7605482" y="1955440"/>
              <a:ext cx="204708" cy="84580"/>
            </a:xfrm>
            <a:custGeom>
              <a:avLst/>
              <a:gdLst/>
              <a:ahLst/>
              <a:cxnLst/>
              <a:rect l="l" t="t" r="r" b="b"/>
              <a:pathLst>
                <a:path w="4221" h="1744" extrusionOk="0">
                  <a:moveTo>
                    <a:pt x="3829" y="1"/>
                  </a:moveTo>
                  <a:cubicBezTo>
                    <a:pt x="3792" y="1"/>
                    <a:pt x="3754" y="7"/>
                    <a:pt x="3716" y="20"/>
                  </a:cubicBezTo>
                  <a:cubicBezTo>
                    <a:pt x="2530" y="389"/>
                    <a:pt x="594" y="994"/>
                    <a:pt x="358" y="1061"/>
                  </a:cubicBezTo>
                  <a:cubicBezTo>
                    <a:pt x="325" y="1061"/>
                    <a:pt x="291" y="1072"/>
                    <a:pt x="258" y="1083"/>
                  </a:cubicBezTo>
                  <a:cubicBezTo>
                    <a:pt x="90" y="1162"/>
                    <a:pt x="0" y="1363"/>
                    <a:pt x="79" y="1542"/>
                  </a:cubicBezTo>
                  <a:cubicBezTo>
                    <a:pt x="135" y="1665"/>
                    <a:pt x="169" y="1744"/>
                    <a:pt x="325" y="1744"/>
                  </a:cubicBezTo>
                  <a:cubicBezTo>
                    <a:pt x="549" y="1744"/>
                    <a:pt x="1042" y="1598"/>
                    <a:pt x="2216" y="1217"/>
                  </a:cubicBezTo>
                  <a:cubicBezTo>
                    <a:pt x="3079" y="960"/>
                    <a:pt x="3929" y="692"/>
                    <a:pt x="3929" y="692"/>
                  </a:cubicBezTo>
                  <a:cubicBezTo>
                    <a:pt x="4108" y="625"/>
                    <a:pt x="4220" y="434"/>
                    <a:pt x="4153" y="244"/>
                  </a:cubicBezTo>
                  <a:cubicBezTo>
                    <a:pt x="4108" y="101"/>
                    <a:pt x="3977" y="1"/>
                    <a:pt x="3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35"/>
            <p:cNvSpPr/>
            <p:nvPr/>
          </p:nvSpPr>
          <p:spPr>
            <a:xfrm>
              <a:off x="7953934" y="1972705"/>
              <a:ext cx="129246" cy="128664"/>
            </a:xfrm>
            <a:custGeom>
              <a:avLst/>
              <a:gdLst/>
              <a:ahLst/>
              <a:cxnLst/>
              <a:rect l="l" t="t" r="r" b="b"/>
              <a:pathLst>
                <a:path w="2665" h="2653" extrusionOk="0">
                  <a:moveTo>
                    <a:pt x="2664" y="2652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35"/>
            <p:cNvSpPr/>
            <p:nvPr/>
          </p:nvSpPr>
          <p:spPr>
            <a:xfrm>
              <a:off x="7934972" y="1955295"/>
              <a:ext cx="166637" cy="163437"/>
            </a:xfrm>
            <a:custGeom>
              <a:avLst/>
              <a:gdLst/>
              <a:ahLst/>
              <a:cxnLst/>
              <a:rect l="l" t="t" r="r" b="b"/>
              <a:pathLst>
                <a:path w="3436" h="3370" extrusionOk="0">
                  <a:moveTo>
                    <a:pt x="386" y="1"/>
                  </a:moveTo>
                  <a:cubicBezTo>
                    <a:pt x="297" y="1"/>
                    <a:pt x="207" y="34"/>
                    <a:pt x="134" y="101"/>
                  </a:cubicBezTo>
                  <a:cubicBezTo>
                    <a:pt x="0" y="247"/>
                    <a:pt x="0" y="471"/>
                    <a:pt x="134" y="605"/>
                  </a:cubicBezTo>
                  <a:lnTo>
                    <a:pt x="2809" y="3269"/>
                  </a:lnTo>
                  <a:cubicBezTo>
                    <a:pt x="2876" y="3336"/>
                    <a:pt x="2966" y="3369"/>
                    <a:pt x="3055" y="3369"/>
                  </a:cubicBezTo>
                  <a:cubicBezTo>
                    <a:pt x="3145" y="3369"/>
                    <a:pt x="3234" y="3336"/>
                    <a:pt x="3301" y="3257"/>
                  </a:cubicBezTo>
                  <a:cubicBezTo>
                    <a:pt x="3436" y="3123"/>
                    <a:pt x="3436" y="2899"/>
                    <a:pt x="3301" y="2765"/>
                  </a:cubicBezTo>
                  <a:lnTo>
                    <a:pt x="638" y="101"/>
                  </a:lnTo>
                  <a:cubicBezTo>
                    <a:pt x="565" y="34"/>
                    <a:pt x="476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35"/>
            <p:cNvSpPr/>
            <p:nvPr/>
          </p:nvSpPr>
          <p:spPr>
            <a:xfrm>
              <a:off x="7894234" y="1688271"/>
              <a:ext cx="30990" cy="165570"/>
            </a:xfrm>
            <a:custGeom>
              <a:avLst/>
              <a:gdLst/>
              <a:ahLst/>
              <a:cxnLst/>
              <a:rect l="l" t="t" r="r" b="b"/>
              <a:pathLst>
                <a:path w="639" h="3414" extrusionOk="0">
                  <a:moveTo>
                    <a:pt x="0" y="3414"/>
                  </a:moveTo>
                  <a:lnTo>
                    <a:pt x="6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35"/>
            <p:cNvSpPr/>
            <p:nvPr/>
          </p:nvSpPr>
          <p:spPr>
            <a:xfrm>
              <a:off x="7875757" y="1671151"/>
              <a:ext cx="67945" cy="199567"/>
            </a:xfrm>
            <a:custGeom>
              <a:avLst/>
              <a:gdLst/>
              <a:ahLst/>
              <a:cxnLst/>
              <a:rect l="l" t="t" r="r" b="b"/>
              <a:pathLst>
                <a:path w="1401" h="4115" extrusionOk="0">
                  <a:moveTo>
                    <a:pt x="1024" y="1"/>
                  </a:moveTo>
                  <a:cubicBezTo>
                    <a:pt x="856" y="1"/>
                    <a:pt x="703" y="117"/>
                    <a:pt x="672" y="286"/>
                  </a:cubicBezTo>
                  <a:lnTo>
                    <a:pt x="46" y="3700"/>
                  </a:lnTo>
                  <a:cubicBezTo>
                    <a:pt x="1" y="3890"/>
                    <a:pt x="135" y="4069"/>
                    <a:pt x="326" y="4114"/>
                  </a:cubicBezTo>
                  <a:lnTo>
                    <a:pt x="381" y="4114"/>
                  </a:lnTo>
                  <a:cubicBezTo>
                    <a:pt x="550" y="4114"/>
                    <a:pt x="706" y="4002"/>
                    <a:pt x="729" y="3823"/>
                  </a:cubicBezTo>
                  <a:lnTo>
                    <a:pt x="1366" y="421"/>
                  </a:lnTo>
                  <a:cubicBezTo>
                    <a:pt x="1400" y="230"/>
                    <a:pt x="1277" y="40"/>
                    <a:pt x="1087" y="6"/>
                  </a:cubicBezTo>
                  <a:cubicBezTo>
                    <a:pt x="1066" y="3"/>
                    <a:pt x="1045" y="1"/>
                    <a:pt x="1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35"/>
            <p:cNvSpPr/>
            <p:nvPr/>
          </p:nvSpPr>
          <p:spPr>
            <a:xfrm>
              <a:off x="8035489" y="2065357"/>
              <a:ext cx="204126" cy="204126"/>
            </a:xfrm>
            <a:custGeom>
              <a:avLst/>
              <a:gdLst/>
              <a:ahLst/>
              <a:cxnLst/>
              <a:rect l="l" t="t" r="r" b="b"/>
              <a:pathLst>
                <a:path w="4209" h="4209" extrusionOk="0">
                  <a:moveTo>
                    <a:pt x="2104" y="706"/>
                  </a:moveTo>
                  <a:cubicBezTo>
                    <a:pt x="2877" y="706"/>
                    <a:pt x="3504" y="1332"/>
                    <a:pt x="3504" y="2104"/>
                  </a:cubicBezTo>
                  <a:cubicBezTo>
                    <a:pt x="3504" y="2877"/>
                    <a:pt x="2877" y="3504"/>
                    <a:pt x="2104" y="3504"/>
                  </a:cubicBezTo>
                  <a:cubicBezTo>
                    <a:pt x="1332" y="3504"/>
                    <a:pt x="706" y="2877"/>
                    <a:pt x="706" y="2104"/>
                  </a:cubicBezTo>
                  <a:cubicBezTo>
                    <a:pt x="706" y="1332"/>
                    <a:pt x="1332" y="706"/>
                    <a:pt x="2104" y="706"/>
                  </a:cubicBezTo>
                  <a:close/>
                  <a:moveTo>
                    <a:pt x="2104" y="0"/>
                  </a:moveTo>
                  <a:cubicBezTo>
                    <a:pt x="940" y="0"/>
                    <a:pt x="0" y="952"/>
                    <a:pt x="0" y="2104"/>
                  </a:cubicBezTo>
                  <a:cubicBezTo>
                    <a:pt x="0" y="3268"/>
                    <a:pt x="940" y="4208"/>
                    <a:pt x="2104" y="4208"/>
                  </a:cubicBezTo>
                  <a:cubicBezTo>
                    <a:pt x="3257" y="4208"/>
                    <a:pt x="4208" y="3268"/>
                    <a:pt x="4208" y="2104"/>
                  </a:cubicBezTo>
                  <a:cubicBezTo>
                    <a:pt x="4208" y="952"/>
                    <a:pt x="3257" y="0"/>
                    <a:pt x="21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35"/>
            <p:cNvSpPr/>
            <p:nvPr/>
          </p:nvSpPr>
          <p:spPr>
            <a:xfrm>
              <a:off x="7436248" y="1955306"/>
              <a:ext cx="204126" cy="204126"/>
            </a:xfrm>
            <a:custGeom>
              <a:avLst/>
              <a:gdLst/>
              <a:ahLst/>
              <a:cxnLst/>
              <a:rect l="l" t="t" r="r" b="b"/>
              <a:pathLst>
                <a:path w="4209" h="4209" extrusionOk="0">
                  <a:moveTo>
                    <a:pt x="2105" y="705"/>
                  </a:moveTo>
                  <a:cubicBezTo>
                    <a:pt x="2878" y="705"/>
                    <a:pt x="3504" y="1331"/>
                    <a:pt x="3504" y="2104"/>
                  </a:cubicBezTo>
                  <a:cubicBezTo>
                    <a:pt x="3504" y="2876"/>
                    <a:pt x="2878" y="3503"/>
                    <a:pt x="2105" y="3503"/>
                  </a:cubicBezTo>
                  <a:cubicBezTo>
                    <a:pt x="1333" y="3503"/>
                    <a:pt x="706" y="2876"/>
                    <a:pt x="706" y="2104"/>
                  </a:cubicBezTo>
                  <a:cubicBezTo>
                    <a:pt x="706" y="1331"/>
                    <a:pt x="1333" y="705"/>
                    <a:pt x="2105" y="705"/>
                  </a:cubicBezTo>
                  <a:close/>
                  <a:moveTo>
                    <a:pt x="2105" y="0"/>
                  </a:moveTo>
                  <a:cubicBezTo>
                    <a:pt x="941" y="0"/>
                    <a:pt x="1" y="940"/>
                    <a:pt x="1" y="2104"/>
                  </a:cubicBezTo>
                  <a:cubicBezTo>
                    <a:pt x="1" y="3268"/>
                    <a:pt x="941" y="4208"/>
                    <a:pt x="2105" y="4208"/>
                  </a:cubicBezTo>
                  <a:cubicBezTo>
                    <a:pt x="3269" y="4208"/>
                    <a:pt x="4209" y="3268"/>
                    <a:pt x="4209" y="2104"/>
                  </a:cubicBezTo>
                  <a:cubicBezTo>
                    <a:pt x="4209" y="940"/>
                    <a:pt x="3269" y="0"/>
                    <a:pt x="2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35"/>
            <p:cNvSpPr/>
            <p:nvPr/>
          </p:nvSpPr>
          <p:spPr>
            <a:xfrm>
              <a:off x="7844507" y="1492713"/>
              <a:ext cx="204126" cy="204126"/>
            </a:xfrm>
            <a:custGeom>
              <a:avLst/>
              <a:gdLst/>
              <a:ahLst/>
              <a:cxnLst/>
              <a:rect l="l" t="t" r="r" b="b"/>
              <a:pathLst>
                <a:path w="4209" h="4209" extrusionOk="0">
                  <a:moveTo>
                    <a:pt x="2105" y="705"/>
                  </a:moveTo>
                  <a:cubicBezTo>
                    <a:pt x="2877" y="705"/>
                    <a:pt x="3503" y="1332"/>
                    <a:pt x="3503" y="2105"/>
                  </a:cubicBezTo>
                  <a:cubicBezTo>
                    <a:pt x="3503" y="2877"/>
                    <a:pt x="2877" y="3503"/>
                    <a:pt x="2105" y="3503"/>
                  </a:cubicBezTo>
                  <a:cubicBezTo>
                    <a:pt x="1332" y="3503"/>
                    <a:pt x="705" y="2877"/>
                    <a:pt x="705" y="2105"/>
                  </a:cubicBezTo>
                  <a:cubicBezTo>
                    <a:pt x="705" y="1332"/>
                    <a:pt x="1332" y="705"/>
                    <a:pt x="2105" y="705"/>
                  </a:cubicBezTo>
                  <a:close/>
                  <a:moveTo>
                    <a:pt x="2105" y="1"/>
                  </a:moveTo>
                  <a:cubicBezTo>
                    <a:pt x="941" y="1"/>
                    <a:pt x="1" y="941"/>
                    <a:pt x="1" y="2105"/>
                  </a:cubicBezTo>
                  <a:cubicBezTo>
                    <a:pt x="1" y="3257"/>
                    <a:pt x="941" y="4209"/>
                    <a:pt x="2105" y="4209"/>
                  </a:cubicBezTo>
                  <a:cubicBezTo>
                    <a:pt x="3269" y="4209"/>
                    <a:pt x="4209" y="3257"/>
                    <a:pt x="4209" y="2105"/>
                  </a:cubicBezTo>
                  <a:cubicBezTo>
                    <a:pt x="4209" y="941"/>
                    <a:pt x="3269" y="1"/>
                    <a:pt x="21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9" name="Google Shape;199;p35"/>
          <p:cNvGrpSpPr/>
          <p:nvPr/>
        </p:nvGrpSpPr>
        <p:grpSpPr>
          <a:xfrm>
            <a:off x="6848993" y="1530034"/>
            <a:ext cx="747880" cy="857507"/>
            <a:chOff x="7437779" y="2337451"/>
            <a:chExt cx="632939" cy="725717"/>
          </a:xfrm>
        </p:grpSpPr>
        <p:sp>
          <p:nvSpPr>
            <p:cNvPr id="200" name="Google Shape;200;p35"/>
            <p:cNvSpPr/>
            <p:nvPr/>
          </p:nvSpPr>
          <p:spPr>
            <a:xfrm>
              <a:off x="7437779" y="2337451"/>
              <a:ext cx="333323" cy="725717"/>
            </a:xfrm>
            <a:custGeom>
              <a:avLst/>
              <a:gdLst/>
              <a:ahLst/>
              <a:cxnLst/>
              <a:rect l="l" t="t" r="r" b="b"/>
              <a:pathLst>
                <a:path w="6873" h="14964" extrusionOk="0">
                  <a:moveTo>
                    <a:pt x="3615" y="705"/>
                  </a:moveTo>
                  <a:lnTo>
                    <a:pt x="3615" y="8439"/>
                  </a:lnTo>
                  <a:cubicBezTo>
                    <a:pt x="3615" y="9916"/>
                    <a:pt x="4734" y="11147"/>
                    <a:pt x="6167" y="11314"/>
                  </a:cubicBezTo>
                  <a:lnTo>
                    <a:pt x="6167" y="14247"/>
                  </a:lnTo>
                  <a:cubicBezTo>
                    <a:pt x="3123" y="14068"/>
                    <a:pt x="694" y="11528"/>
                    <a:pt x="694" y="8439"/>
                  </a:cubicBezTo>
                  <a:lnTo>
                    <a:pt x="694" y="705"/>
                  </a:lnTo>
                  <a:close/>
                  <a:moveTo>
                    <a:pt x="347" y="0"/>
                  </a:moveTo>
                  <a:cubicBezTo>
                    <a:pt x="157" y="0"/>
                    <a:pt x="1" y="157"/>
                    <a:pt x="1" y="358"/>
                  </a:cubicBezTo>
                  <a:lnTo>
                    <a:pt x="1" y="8439"/>
                  </a:lnTo>
                  <a:cubicBezTo>
                    <a:pt x="1" y="12031"/>
                    <a:pt x="2921" y="14963"/>
                    <a:pt x="6525" y="14963"/>
                  </a:cubicBezTo>
                  <a:cubicBezTo>
                    <a:pt x="6716" y="14963"/>
                    <a:pt x="6872" y="14806"/>
                    <a:pt x="6872" y="14617"/>
                  </a:cubicBezTo>
                  <a:lnTo>
                    <a:pt x="6872" y="10990"/>
                  </a:lnTo>
                  <a:cubicBezTo>
                    <a:pt x="6872" y="10789"/>
                    <a:pt x="6716" y="10632"/>
                    <a:pt x="6525" y="10632"/>
                  </a:cubicBezTo>
                  <a:cubicBezTo>
                    <a:pt x="5305" y="10632"/>
                    <a:pt x="4321" y="9647"/>
                    <a:pt x="4321" y="8439"/>
                  </a:cubicBezTo>
                  <a:lnTo>
                    <a:pt x="4321" y="358"/>
                  </a:lnTo>
                  <a:cubicBezTo>
                    <a:pt x="4321" y="157"/>
                    <a:pt x="4164" y="0"/>
                    <a:pt x="3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35"/>
            <p:cNvSpPr/>
            <p:nvPr/>
          </p:nvSpPr>
          <p:spPr>
            <a:xfrm>
              <a:off x="7736813" y="2337451"/>
              <a:ext cx="333905" cy="725717"/>
            </a:xfrm>
            <a:custGeom>
              <a:avLst/>
              <a:gdLst/>
              <a:ahLst/>
              <a:cxnLst/>
              <a:rect l="l" t="t" r="r" b="b"/>
              <a:pathLst>
                <a:path w="6885" h="14964" extrusionOk="0">
                  <a:moveTo>
                    <a:pt x="6179" y="705"/>
                  </a:moveTo>
                  <a:lnTo>
                    <a:pt x="6179" y="8439"/>
                  </a:lnTo>
                  <a:cubicBezTo>
                    <a:pt x="6179" y="11528"/>
                    <a:pt x="3750" y="14068"/>
                    <a:pt x="706" y="14247"/>
                  </a:cubicBezTo>
                  <a:lnTo>
                    <a:pt x="706" y="11314"/>
                  </a:lnTo>
                  <a:cubicBezTo>
                    <a:pt x="2139" y="11147"/>
                    <a:pt x="3258" y="9916"/>
                    <a:pt x="3258" y="8439"/>
                  </a:cubicBezTo>
                  <a:lnTo>
                    <a:pt x="3258" y="705"/>
                  </a:lnTo>
                  <a:close/>
                  <a:moveTo>
                    <a:pt x="2900" y="0"/>
                  </a:moveTo>
                  <a:cubicBezTo>
                    <a:pt x="2709" y="0"/>
                    <a:pt x="2552" y="157"/>
                    <a:pt x="2552" y="358"/>
                  </a:cubicBezTo>
                  <a:lnTo>
                    <a:pt x="2552" y="8439"/>
                  </a:lnTo>
                  <a:cubicBezTo>
                    <a:pt x="2552" y="9647"/>
                    <a:pt x="1568" y="10632"/>
                    <a:pt x="359" y="10632"/>
                  </a:cubicBezTo>
                  <a:cubicBezTo>
                    <a:pt x="157" y="10632"/>
                    <a:pt x="1" y="10789"/>
                    <a:pt x="1" y="10990"/>
                  </a:cubicBezTo>
                  <a:lnTo>
                    <a:pt x="1" y="14617"/>
                  </a:lnTo>
                  <a:cubicBezTo>
                    <a:pt x="1" y="14806"/>
                    <a:pt x="157" y="14963"/>
                    <a:pt x="359" y="14963"/>
                  </a:cubicBezTo>
                  <a:cubicBezTo>
                    <a:pt x="3952" y="14963"/>
                    <a:pt x="6884" y="12031"/>
                    <a:pt x="6884" y="8439"/>
                  </a:cubicBezTo>
                  <a:lnTo>
                    <a:pt x="6884" y="358"/>
                  </a:lnTo>
                  <a:cubicBezTo>
                    <a:pt x="6884" y="157"/>
                    <a:pt x="6727" y="0"/>
                    <a:pt x="6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7437779" y="2337451"/>
              <a:ext cx="209558" cy="137878"/>
            </a:xfrm>
            <a:custGeom>
              <a:avLst/>
              <a:gdLst/>
              <a:ahLst/>
              <a:cxnLst/>
              <a:rect l="l" t="t" r="r" b="b"/>
              <a:pathLst>
                <a:path w="4321" h="2843" extrusionOk="0">
                  <a:moveTo>
                    <a:pt x="3615" y="705"/>
                  </a:moveTo>
                  <a:lnTo>
                    <a:pt x="3615" y="2149"/>
                  </a:lnTo>
                  <a:lnTo>
                    <a:pt x="694" y="2149"/>
                  </a:lnTo>
                  <a:lnTo>
                    <a:pt x="694" y="705"/>
                  </a:lnTo>
                  <a:close/>
                  <a:moveTo>
                    <a:pt x="347" y="0"/>
                  </a:moveTo>
                  <a:cubicBezTo>
                    <a:pt x="157" y="0"/>
                    <a:pt x="1" y="157"/>
                    <a:pt x="1" y="358"/>
                  </a:cubicBezTo>
                  <a:lnTo>
                    <a:pt x="1" y="2495"/>
                  </a:lnTo>
                  <a:cubicBezTo>
                    <a:pt x="1" y="2686"/>
                    <a:pt x="157" y="2843"/>
                    <a:pt x="347" y="2843"/>
                  </a:cubicBezTo>
                  <a:lnTo>
                    <a:pt x="3973" y="2843"/>
                  </a:lnTo>
                  <a:cubicBezTo>
                    <a:pt x="4164" y="2843"/>
                    <a:pt x="4321" y="2686"/>
                    <a:pt x="4321" y="2495"/>
                  </a:cubicBezTo>
                  <a:lnTo>
                    <a:pt x="4321" y="358"/>
                  </a:lnTo>
                  <a:cubicBezTo>
                    <a:pt x="4321" y="157"/>
                    <a:pt x="4164" y="0"/>
                    <a:pt x="3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7860577" y="2337451"/>
              <a:ext cx="210140" cy="137878"/>
            </a:xfrm>
            <a:custGeom>
              <a:avLst/>
              <a:gdLst/>
              <a:ahLst/>
              <a:cxnLst/>
              <a:rect l="l" t="t" r="r" b="b"/>
              <a:pathLst>
                <a:path w="4333" h="2843" extrusionOk="0">
                  <a:moveTo>
                    <a:pt x="3627" y="705"/>
                  </a:moveTo>
                  <a:lnTo>
                    <a:pt x="3627" y="2149"/>
                  </a:lnTo>
                  <a:lnTo>
                    <a:pt x="706" y="2149"/>
                  </a:lnTo>
                  <a:lnTo>
                    <a:pt x="706" y="705"/>
                  </a:lnTo>
                  <a:close/>
                  <a:moveTo>
                    <a:pt x="348" y="0"/>
                  </a:moveTo>
                  <a:cubicBezTo>
                    <a:pt x="157" y="0"/>
                    <a:pt x="0" y="157"/>
                    <a:pt x="0" y="358"/>
                  </a:cubicBezTo>
                  <a:lnTo>
                    <a:pt x="0" y="2495"/>
                  </a:lnTo>
                  <a:cubicBezTo>
                    <a:pt x="0" y="2686"/>
                    <a:pt x="157" y="2843"/>
                    <a:pt x="348" y="2843"/>
                  </a:cubicBezTo>
                  <a:lnTo>
                    <a:pt x="3974" y="2843"/>
                  </a:lnTo>
                  <a:cubicBezTo>
                    <a:pt x="4175" y="2843"/>
                    <a:pt x="4332" y="2686"/>
                    <a:pt x="4332" y="2495"/>
                  </a:cubicBezTo>
                  <a:lnTo>
                    <a:pt x="4332" y="358"/>
                  </a:lnTo>
                  <a:cubicBezTo>
                    <a:pt x="4332" y="157"/>
                    <a:pt x="4175" y="0"/>
                    <a:pt x="3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4" name="Google Shape;204;p35"/>
          <p:cNvGrpSpPr/>
          <p:nvPr/>
        </p:nvGrpSpPr>
        <p:grpSpPr>
          <a:xfrm>
            <a:off x="4165922" y="3554788"/>
            <a:ext cx="1031994" cy="903063"/>
            <a:chOff x="5976076" y="3693764"/>
            <a:chExt cx="873387" cy="764271"/>
          </a:xfrm>
        </p:grpSpPr>
        <p:grpSp>
          <p:nvGrpSpPr>
            <p:cNvPr id="205" name="Google Shape;205;p35"/>
            <p:cNvGrpSpPr/>
            <p:nvPr/>
          </p:nvGrpSpPr>
          <p:grpSpPr>
            <a:xfrm>
              <a:off x="5976076" y="3693764"/>
              <a:ext cx="267076" cy="764271"/>
              <a:chOff x="5976076" y="3693764"/>
              <a:chExt cx="267076" cy="764271"/>
            </a:xfrm>
          </p:grpSpPr>
          <p:sp>
            <p:nvSpPr>
              <p:cNvPr id="206" name="Google Shape;206;p35"/>
              <p:cNvSpPr/>
              <p:nvPr/>
            </p:nvSpPr>
            <p:spPr>
              <a:xfrm>
                <a:off x="6012982" y="3777373"/>
                <a:ext cx="193263" cy="680662"/>
              </a:xfrm>
              <a:custGeom>
                <a:avLst/>
                <a:gdLst/>
                <a:ahLst/>
                <a:cxnLst/>
                <a:rect l="l" t="t" r="r" b="b"/>
                <a:pathLst>
                  <a:path w="3985" h="14035" extrusionOk="0">
                    <a:moveTo>
                      <a:pt x="3291" y="706"/>
                    </a:moveTo>
                    <a:lnTo>
                      <a:pt x="3291" y="12122"/>
                    </a:lnTo>
                    <a:cubicBezTo>
                      <a:pt x="3291" y="12781"/>
                      <a:pt x="2743" y="13330"/>
                      <a:pt x="2072" y="13330"/>
                    </a:cubicBezTo>
                    <a:lnTo>
                      <a:pt x="1915" y="13330"/>
                    </a:lnTo>
                    <a:cubicBezTo>
                      <a:pt x="1243" y="13330"/>
                      <a:pt x="706" y="12781"/>
                      <a:pt x="706" y="12122"/>
                    </a:cubicBezTo>
                    <a:lnTo>
                      <a:pt x="706" y="706"/>
                    </a:lnTo>
                    <a:close/>
                    <a:moveTo>
                      <a:pt x="348" y="0"/>
                    </a:moveTo>
                    <a:cubicBezTo>
                      <a:pt x="157" y="0"/>
                      <a:pt x="1" y="157"/>
                      <a:pt x="1" y="348"/>
                    </a:cubicBezTo>
                    <a:lnTo>
                      <a:pt x="1" y="12122"/>
                    </a:lnTo>
                    <a:cubicBezTo>
                      <a:pt x="1" y="13174"/>
                      <a:pt x="851" y="14035"/>
                      <a:pt x="1915" y="14035"/>
                    </a:cubicBezTo>
                    <a:lnTo>
                      <a:pt x="2072" y="14035"/>
                    </a:lnTo>
                    <a:cubicBezTo>
                      <a:pt x="3134" y="14035"/>
                      <a:pt x="3985" y="13174"/>
                      <a:pt x="3985" y="12122"/>
                    </a:cubicBezTo>
                    <a:lnTo>
                      <a:pt x="3985" y="348"/>
                    </a:lnTo>
                    <a:cubicBezTo>
                      <a:pt x="3985" y="157"/>
                      <a:pt x="3828" y="0"/>
                      <a:pt x="3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" name="Google Shape;207;p35"/>
              <p:cNvSpPr/>
              <p:nvPr/>
            </p:nvSpPr>
            <p:spPr>
              <a:xfrm>
                <a:off x="5976076" y="3693764"/>
                <a:ext cx="267076" cy="117849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2430" extrusionOk="0">
                    <a:moveTo>
                      <a:pt x="4343" y="706"/>
                    </a:moveTo>
                    <a:cubicBezTo>
                      <a:pt x="4601" y="706"/>
                      <a:pt x="4802" y="908"/>
                      <a:pt x="4802" y="1165"/>
                    </a:cubicBezTo>
                    <a:lnTo>
                      <a:pt x="4802" y="1254"/>
                    </a:lnTo>
                    <a:cubicBezTo>
                      <a:pt x="4802" y="1512"/>
                      <a:pt x="4601" y="1724"/>
                      <a:pt x="4343" y="1724"/>
                    </a:cubicBezTo>
                    <a:lnTo>
                      <a:pt x="1165" y="1724"/>
                    </a:lnTo>
                    <a:cubicBezTo>
                      <a:pt x="908" y="1724"/>
                      <a:pt x="706" y="1512"/>
                      <a:pt x="706" y="1254"/>
                    </a:cubicBezTo>
                    <a:lnTo>
                      <a:pt x="706" y="1165"/>
                    </a:lnTo>
                    <a:cubicBezTo>
                      <a:pt x="706" y="908"/>
                      <a:pt x="908" y="706"/>
                      <a:pt x="1165" y="706"/>
                    </a:cubicBezTo>
                    <a:close/>
                    <a:moveTo>
                      <a:pt x="1165" y="1"/>
                    </a:moveTo>
                    <a:cubicBezTo>
                      <a:pt x="527" y="1"/>
                      <a:pt x="1" y="527"/>
                      <a:pt x="1" y="1165"/>
                    </a:cubicBezTo>
                    <a:lnTo>
                      <a:pt x="1" y="1254"/>
                    </a:lnTo>
                    <a:cubicBezTo>
                      <a:pt x="1" y="1904"/>
                      <a:pt x="527" y="2430"/>
                      <a:pt x="1165" y="2430"/>
                    </a:cubicBezTo>
                    <a:lnTo>
                      <a:pt x="4343" y="2430"/>
                    </a:lnTo>
                    <a:cubicBezTo>
                      <a:pt x="4981" y="2430"/>
                      <a:pt x="5507" y="1904"/>
                      <a:pt x="5507" y="1254"/>
                    </a:cubicBezTo>
                    <a:lnTo>
                      <a:pt x="5507" y="1165"/>
                    </a:lnTo>
                    <a:cubicBezTo>
                      <a:pt x="5507" y="527"/>
                      <a:pt x="4981" y="1"/>
                      <a:pt x="4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" name="Google Shape;208;p35"/>
              <p:cNvSpPr/>
              <p:nvPr/>
            </p:nvSpPr>
            <p:spPr>
              <a:xfrm>
                <a:off x="6068366" y="3907635"/>
                <a:ext cx="83076" cy="48691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0040" extrusionOk="0">
                    <a:moveTo>
                      <a:pt x="1007" y="694"/>
                    </a:moveTo>
                    <a:lnTo>
                      <a:pt x="1007" y="9212"/>
                    </a:lnTo>
                    <a:cubicBezTo>
                      <a:pt x="1007" y="9279"/>
                      <a:pt x="952" y="9334"/>
                      <a:pt x="873" y="9334"/>
                    </a:cubicBezTo>
                    <a:lnTo>
                      <a:pt x="828" y="9334"/>
                    </a:lnTo>
                    <a:cubicBezTo>
                      <a:pt x="750" y="9334"/>
                      <a:pt x="694" y="9279"/>
                      <a:pt x="694" y="9212"/>
                    </a:cubicBezTo>
                    <a:lnTo>
                      <a:pt x="694" y="694"/>
                    </a:lnTo>
                    <a:close/>
                    <a:moveTo>
                      <a:pt x="348" y="0"/>
                    </a:moveTo>
                    <a:cubicBezTo>
                      <a:pt x="157" y="0"/>
                      <a:pt x="0" y="157"/>
                      <a:pt x="0" y="348"/>
                    </a:cubicBezTo>
                    <a:lnTo>
                      <a:pt x="0" y="9212"/>
                    </a:lnTo>
                    <a:cubicBezTo>
                      <a:pt x="0" y="9670"/>
                      <a:pt x="370" y="10040"/>
                      <a:pt x="828" y="10040"/>
                    </a:cubicBezTo>
                    <a:lnTo>
                      <a:pt x="873" y="10040"/>
                    </a:lnTo>
                    <a:cubicBezTo>
                      <a:pt x="1332" y="10040"/>
                      <a:pt x="1713" y="9670"/>
                      <a:pt x="1713" y="9212"/>
                    </a:cubicBezTo>
                    <a:lnTo>
                      <a:pt x="1713" y="348"/>
                    </a:lnTo>
                    <a:cubicBezTo>
                      <a:pt x="1713" y="157"/>
                      <a:pt x="1556" y="0"/>
                      <a:pt x="13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09" name="Google Shape;209;p35"/>
            <p:cNvGrpSpPr/>
            <p:nvPr/>
          </p:nvGrpSpPr>
          <p:grpSpPr>
            <a:xfrm>
              <a:off x="6273509" y="3693764"/>
              <a:ext cx="267124" cy="764271"/>
              <a:chOff x="6273509" y="3693764"/>
              <a:chExt cx="267124" cy="764271"/>
            </a:xfrm>
          </p:grpSpPr>
          <p:sp>
            <p:nvSpPr>
              <p:cNvPr id="210" name="Google Shape;210;p35"/>
              <p:cNvSpPr/>
              <p:nvPr/>
            </p:nvSpPr>
            <p:spPr>
              <a:xfrm>
                <a:off x="6310415" y="3777373"/>
                <a:ext cx="193263" cy="680662"/>
              </a:xfrm>
              <a:custGeom>
                <a:avLst/>
                <a:gdLst/>
                <a:ahLst/>
                <a:cxnLst/>
                <a:rect l="l" t="t" r="r" b="b"/>
                <a:pathLst>
                  <a:path w="3985" h="14035" extrusionOk="0">
                    <a:moveTo>
                      <a:pt x="3291" y="706"/>
                    </a:moveTo>
                    <a:lnTo>
                      <a:pt x="3291" y="12122"/>
                    </a:lnTo>
                    <a:cubicBezTo>
                      <a:pt x="3291" y="12781"/>
                      <a:pt x="2743" y="13330"/>
                      <a:pt x="2082" y="13330"/>
                    </a:cubicBezTo>
                    <a:lnTo>
                      <a:pt x="1915" y="13330"/>
                    </a:lnTo>
                    <a:cubicBezTo>
                      <a:pt x="1243" y="13330"/>
                      <a:pt x="706" y="12781"/>
                      <a:pt x="706" y="12122"/>
                    </a:cubicBezTo>
                    <a:lnTo>
                      <a:pt x="706" y="706"/>
                    </a:lnTo>
                    <a:close/>
                    <a:moveTo>
                      <a:pt x="348" y="0"/>
                    </a:moveTo>
                    <a:cubicBezTo>
                      <a:pt x="157" y="0"/>
                      <a:pt x="1" y="157"/>
                      <a:pt x="1" y="348"/>
                    </a:cubicBezTo>
                    <a:lnTo>
                      <a:pt x="1" y="12122"/>
                    </a:lnTo>
                    <a:cubicBezTo>
                      <a:pt x="1" y="13174"/>
                      <a:pt x="851" y="14035"/>
                      <a:pt x="1915" y="14035"/>
                    </a:cubicBezTo>
                    <a:lnTo>
                      <a:pt x="2082" y="14035"/>
                    </a:lnTo>
                    <a:cubicBezTo>
                      <a:pt x="3134" y="14035"/>
                      <a:pt x="3985" y="13174"/>
                      <a:pt x="3985" y="12122"/>
                    </a:cubicBezTo>
                    <a:lnTo>
                      <a:pt x="3985" y="348"/>
                    </a:lnTo>
                    <a:cubicBezTo>
                      <a:pt x="3985" y="157"/>
                      <a:pt x="3828" y="0"/>
                      <a:pt x="36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" name="Google Shape;211;p35"/>
              <p:cNvSpPr/>
              <p:nvPr/>
            </p:nvSpPr>
            <p:spPr>
              <a:xfrm>
                <a:off x="6273509" y="3693764"/>
                <a:ext cx="267124" cy="117849"/>
              </a:xfrm>
              <a:custGeom>
                <a:avLst/>
                <a:gdLst/>
                <a:ahLst/>
                <a:cxnLst/>
                <a:rect l="l" t="t" r="r" b="b"/>
                <a:pathLst>
                  <a:path w="5508" h="2430" extrusionOk="0">
                    <a:moveTo>
                      <a:pt x="4343" y="706"/>
                    </a:moveTo>
                    <a:cubicBezTo>
                      <a:pt x="4601" y="706"/>
                      <a:pt x="4813" y="908"/>
                      <a:pt x="4813" y="1165"/>
                    </a:cubicBezTo>
                    <a:lnTo>
                      <a:pt x="4813" y="1254"/>
                    </a:lnTo>
                    <a:cubicBezTo>
                      <a:pt x="4813" y="1512"/>
                      <a:pt x="4601" y="1724"/>
                      <a:pt x="4343" y="1724"/>
                    </a:cubicBezTo>
                    <a:lnTo>
                      <a:pt x="1165" y="1724"/>
                    </a:lnTo>
                    <a:cubicBezTo>
                      <a:pt x="908" y="1724"/>
                      <a:pt x="706" y="1512"/>
                      <a:pt x="706" y="1254"/>
                    </a:cubicBezTo>
                    <a:lnTo>
                      <a:pt x="706" y="1165"/>
                    </a:lnTo>
                    <a:cubicBezTo>
                      <a:pt x="706" y="908"/>
                      <a:pt x="908" y="706"/>
                      <a:pt x="1165" y="706"/>
                    </a:cubicBezTo>
                    <a:close/>
                    <a:moveTo>
                      <a:pt x="1165" y="1"/>
                    </a:moveTo>
                    <a:cubicBezTo>
                      <a:pt x="527" y="1"/>
                      <a:pt x="1" y="527"/>
                      <a:pt x="1" y="1165"/>
                    </a:cubicBezTo>
                    <a:lnTo>
                      <a:pt x="1" y="1254"/>
                    </a:lnTo>
                    <a:cubicBezTo>
                      <a:pt x="1" y="1904"/>
                      <a:pt x="527" y="2430"/>
                      <a:pt x="1165" y="2430"/>
                    </a:cubicBezTo>
                    <a:lnTo>
                      <a:pt x="4343" y="2430"/>
                    </a:lnTo>
                    <a:cubicBezTo>
                      <a:pt x="4981" y="2430"/>
                      <a:pt x="5507" y="1904"/>
                      <a:pt x="5507" y="1254"/>
                    </a:cubicBezTo>
                    <a:lnTo>
                      <a:pt x="5507" y="1165"/>
                    </a:lnTo>
                    <a:cubicBezTo>
                      <a:pt x="5507" y="527"/>
                      <a:pt x="4981" y="1"/>
                      <a:pt x="4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" name="Google Shape;212;p35"/>
              <p:cNvSpPr/>
              <p:nvPr/>
            </p:nvSpPr>
            <p:spPr>
              <a:xfrm>
                <a:off x="6365799" y="3907635"/>
                <a:ext cx="83125" cy="486915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0040" extrusionOk="0">
                    <a:moveTo>
                      <a:pt x="1008" y="694"/>
                    </a:moveTo>
                    <a:lnTo>
                      <a:pt x="1008" y="9212"/>
                    </a:lnTo>
                    <a:cubicBezTo>
                      <a:pt x="1008" y="9279"/>
                      <a:pt x="952" y="9334"/>
                      <a:pt x="873" y="9334"/>
                    </a:cubicBezTo>
                    <a:lnTo>
                      <a:pt x="828" y="9334"/>
                    </a:lnTo>
                    <a:cubicBezTo>
                      <a:pt x="761" y="9334"/>
                      <a:pt x="694" y="9279"/>
                      <a:pt x="694" y="9212"/>
                    </a:cubicBezTo>
                    <a:lnTo>
                      <a:pt x="694" y="694"/>
                    </a:lnTo>
                    <a:close/>
                    <a:moveTo>
                      <a:pt x="348" y="0"/>
                    </a:moveTo>
                    <a:cubicBezTo>
                      <a:pt x="157" y="0"/>
                      <a:pt x="0" y="157"/>
                      <a:pt x="0" y="348"/>
                    </a:cubicBezTo>
                    <a:lnTo>
                      <a:pt x="0" y="9212"/>
                    </a:lnTo>
                    <a:cubicBezTo>
                      <a:pt x="0" y="9670"/>
                      <a:pt x="370" y="10040"/>
                      <a:pt x="828" y="10040"/>
                    </a:cubicBezTo>
                    <a:lnTo>
                      <a:pt x="873" y="10040"/>
                    </a:lnTo>
                    <a:cubicBezTo>
                      <a:pt x="1333" y="10040"/>
                      <a:pt x="1713" y="9670"/>
                      <a:pt x="1713" y="9212"/>
                    </a:cubicBezTo>
                    <a:lnTo>
                      <a:pt x="1713" y="348"/>
                    </a:lnTo>
                    <a:cubicBezTo>
                      <a:pt x="1713" y="157"/>
                      <a:pt x="1556" y="0"/>
                      <a:pt x="1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13" name="Google Shape;213;p35"/>
            <p:cNvGrpSpPr/>
            <p:nvPr/>
          </p:nvGrpSpPr>
          <p:grpSpPr>
            <a:xfrm>
              <a:off x="6581805" y="3693764"/>
              <a:ext cx="267658" cy="764271"/>
              <a:chOff x="6581805" y="3693764"/>
              <a:chExt cx="267658" cy="764271"/>
            </a:xfrm>
          </p:grpSpPr>
          <p:sp>
            <p:nvSpPr>
              <p:cNvPr id="214" name="Google Shape;214;p35"/>
              <p:cNvSpPr/>
              <p:nvPr/>
            </p:nvSpPr>
            <p:spPr>
              <a:xfrm>
                <a:off x="6618711" y="3777373"/>
                <a:ext cx="193845" cy="680662"/>
              </a:xfrm>
              <a:custGeom>
                <a:avLst/>
                <a:gdLst/>
                <a:ahLst/>
                <a:cxnLst/>
                <a:rect l="l" t="t" r="r" b="b"/>
                <a:pathLst>
                  <a:path w="3997" h="14035" extrusionOk="0">
                    <a:moveTo>
                      <a:pt x="3291" y="706"/>
                    </a:moveTo>
                    <a:lnTo>
                      <a:pt x="3291" y="12122"/>
                    </a:lnTo>
                    <a:cubicBezTo>
                      <a:pt x="3291" y="12781"/>
                      <a:pt x="2754" y="13330"/>
                      <a:pt x="2082" y="13330"/>
                    </a:cubicBezTo>
                    <a:lnTo>
                      <a:pt x="1915" y="13330"/>
                    </a:lnTo>
                    <a:cubicBezTo>
                      <a:pt x="1254" y="13330"/>
                      <a:pt x="706" y="12781"/>
                      <a:pt x="706" y="12122"/>
                    </a:cubicBezTo>
                    <a:lnTo>
                      <a:pt x="706" y="706"/>
                    </a:lnTo>
                    <a:close/>
                    <a:moveTo>
                      <a:pt x="359" y="0"/>
                    </a:moveTo>
                    <a:cubicBezTo>
                      <a:pt x="157" y="0"/>
                      <a:pt x="1" y="157"/>
                      <a:pt x="1" y="348"/>
                    </a:cubicBezTo>
                    <a:lnTo>
                      <a:pt x="1" y="12122"/>
                    </a:lnTo>
                    <a:cubicBezTo>
                      <a:pt x="1" y="13174"/>
                      <a:pt x="863" y="14035"/>
                      <a:pt x="1915" y="14035"/>
                    </a:cubicBezTo>
                    <a:lnTo>
                      <a:pt x="2082" y="14035"/>
                    </a:lnTo>
                    <a:cubicBezTo>
                      <a:pt x="3134" y="14035"/>
                      <a:pt x="3997" y="13174"/>
                      <a:pt x="3997" y="12122"/>
                    </a:cubicBezTo>
                    <a:lnTo>
                      <a:pt x="3997" y="348"/>
                    </a:lnTo>
                    <a:cubicBezTo>
                      <a:pt x="3997" y="157"/>
                      <a:pt x="3840" y="0"/>
                      <a:pt x="3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5" name="Google Shape;215;p35"/>
              <p:cNvSpPr/>
              <p:nvPr/>
            </p:nvSpPr>
            <p:spPr>
              <a:xfrm>
                <a:off x="6581805" y="3693764"/>
                <a:ext cx="267658" cy="117849"/>
              </a:xfrm>
              <a:custGeom>
                <a:avLst/>
                <a:gdLst/>
                <a:ahLst/>
                <a:cxnLst/>
                <a:rect l="l" t="t" r="r" b="b"/>
                <a:pathLst>
                  <a:path w="5519" h="2430" extrusionOk="0">
                    <a:moveTo>
                      <a:pt x="4343" y="706"/>
                    </a:moveTo>
                    <a:cubicBezTo>
                      <a:pt x="4601" y="706"/>
                      <a:pt x="4813" y="908"/>
                      <a:pt x="4813" y="1165"/>
                    </a:cubicBezTo>
                    <a:lnTo>
                      <a:pt x="4813" y="1254"/>
                    </a:lnTo>
                    <a:cubicBezTo>
                      <a:pt x="4813" y="1512"/>
                      <a:pt x="4601" y="1724"/>
                      <a:pt x="4343" y="1724"/>
                    </a:cubicBezTo>
                    <a:lnTo>
                      <a:pt x="1176" y="1724"/>
                    </a:lnTo>
                    <a:cubicBezTo>
                      <a:pt x="918" y="1724"/>
                      <a:pt x="706" y="1512"/>
                      <a:pt x="706" y="1254"/>
                    </a:cubicBezTo>
                    <a:lnTo>
                      <a:pt x="706" y="1165"/>
                    </a:lnTo>
                    <a:cubicBezTo>
                      <a:pt x="706" y="908"/>
                      <a:pt x="918" y="706"/>
                      <a:pt x="1176" y="706"/>
                    </a:cubicBezTo>
                    <a:close/>
                    <a:moveTo>
                      <a:pt x="1176" y="1"/>
                    </a:moveTo>
                    <a:cubicBezTo>
                      <a:pt x="527" y="1"/>
                      <a:pt x="1" y="527"/>
                      <a:pt x="1" y="1165"/>
                    </a:cubicBezTo>
                    <a:lnTo>
                      <a:pt x="1" y="1254"/>
                    </a:lnTo>
                    <a:cubicBezTo>
                      <a:pt x="1" y="1904"/>
                      <a:pt x="527" y="2430"/>
                      <a:pt x="1176" y="2430"/>
                    </a:cubicBezTo>
                    <a:lnTo>
                      <a:pt x="4343" y="2430"/>
                    </a:lnTo>
                    <a:cubicBezTo>
                      <a:pt x="4992" y="2430"/>
                      <a:pt x="5519" y="1904"/>
                      <a:pt x="5519" y="1254"/>
                    </a:cubicBezTo>
                    <a:lnTo>
                      <a:pt x="5519" y="1165"/>
                    </a:lnTo>
                    <a:cubicBezTo>
                      <a:pt x="5519" y="527"/>
                      <a:pt x="4992" y="1"/>
                      <a:pt x="4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6" name="Google Shape;216;p35"/>
              <p:cNvSpPr/>
              <p:nvPr/>
            </p:nvSpPr>
            <p:spPr>
              <a:xfrm>
                <a:off x="6674095" y="3907635"/>
                <a:ext cx="83076" cy="48691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0040" extrusionOk="0">
                    <a:moveTo>
                      <a:pt x="1007" y="694"/>
                    </a:moveTo>
                    <a:lnTo>
                      <a:pt x="1007" y="9212"/>
                    </a:lnTo>
                    <a:cubicBezTo>
                      <a:pt x="1007" y="9279"/>
                      <a:pt x="952" y="9334"/>
                      <a:pt x="885" y="9334"/>
                    </a:cubicBezTo>
                    <a:lnTo>
                      <a:pt x="828" y="9334"/>
                    </a:lnTo>
                    <a:cubicBezTo>
                      <a:pt x="761" y="9334"/>
                      <a:pt x="706" y="9279"/>
                      <a:pt x="706" y="9212"/>
                    </a:cubicBezTo>
                    <a:lnTo>
                      <a:pt x="706" y="694"/>
                    </a:lnTo>
                    <a:close/>
                    <a:moveTo>
                      <a:pt x="358" y="0"/>
                    </a:moveTo>
                    <a:cubicBezTo>
                      <a:pt x="157" y="0"/>
                      <a:pt x="0" y="157"/>
                      <a:pt x="0" y="348"/>
                    </a:cubicBezTo>
                    <a:lnTo>
                      <a:pt x="0" y="9212"/>
                    </a:lnTo>
                    <a:cubicBezTo>
                      <a:pt x="0" y="9670"/>
                      <a:pt x="370" y="10040"/>
                      <a:pt x="828" y="10040"/>
                    </a:cubicBezTo>
                    <a:lnTo>
                      <a:pt x="885" y="10040"/>
                    </a:lnTo>
                    <a:cubicBezTo>
                      <a:pt x="1343" y="10040"/>
                      <a:pt x="1713" y="9670"/>
                      <a:pt x="1713" y="9212"/>
                    </a:cubicBezTo>
                    <a:lnTo>
                      <a:pt x="1713" y="348"/>
                    </a:lnTo>
                    <a:cubicBezTo>
                      <a:pt x="1713" y="157"/>
                      <a:pt x="1556" y="0"/>
                      <a:pt x="13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17" name="Google Shape;217;p35"/>
          <p:cNvGrpSpPr/>
          <p:nvPr/>
        </p:nvGrpSpPr>
        <p:grpSpPr>
          <a:xfrm>
            <a:off x="6393227" y="2642853"/>
            <a:ext cx="1571293" cy="1814991"/>
            <a:chOff x="6393227" y="2642853"/>
            <a:chExt cx="1571293" cy="1814991"/>
          </a:xfrm>
        </p:grpSpPr>
        <p:sp>
          <p:nvSpPr>
            <p:cNvPr id="218" name="Google Shape;218;p35"/>
            <p:cNvSpPr/>
            <p:nvPr/>
          </p:nvSpPr>
          <p:spPr>
            <a:xfrm>
              <a:off x="6393227" y="4271202"/>
              <a:ext cx="1571293" cy="186641"/>
            </a:xfrm>
            <a:custGeom>
              <a:avLst/>
              <a:gdLst/>
              <a:ahLst/>
              <a:cxnLst/>
              <a:rect l="l" t="t" r="r" b="b"/>
              <a:pathLst>
                <a:path w="27420" h="3257" extrusionOk="0">
                  <a:moveTo>
                    <a:pt x="26715" y="705"/>
                  </a:moveTo>
                  <a:lnTo>
                    <a:pt x="26715" y="2552"/>
                  </a:lnTo>
                  <a:lnTo>
                    <a:pt x="706" y="2552"/>
                  </a:lnTo>
                  <a:lnTo>
                    <a:pt x="706" y="705"/>
                  </a:lnTo>
                  <a:close/>
                  <a:moveTo>
                    <a:pt x="358" y="1"/>
                  </a:moveTo>
                  <a:cubicBezTo>
                    <a:pt x="157" y="1"/>
                    <a:pt x="0" y="157"/>
                    <a:pt x="0" y="347"/>
                  </a:cubicBezTo>
                  <a:lnTo>
                    <a:pt x="0" y="2899"/>
                  </a:lnTo>
                  <a:cubicBezTo>
                    <a:pt x="0" y="3090"/>
                    <a:pt x="157" y="3257"/>
                    <a:pt x="358" y="3257"/>
                  </a:cubicBezTo>
                  <a:lnTo>
                    <a:pt x="27074" y="3257"/>
                  </a:lnTo>
                  <a:cubicBezTo>
                    <a:pt x="27263" y="3257"/>
                    <a:pt x="27420" y="3090"/>
                    <a:pt x="27420" y="2899"/>
                  </a:cubicBezTo>
                  <a:lnTo>
                    <a:pt x="27420" y="347"/>
                  </a:lnTo>
                  <a:cubicBezTo>
                    <a:pt x="27420" y="157"/>
                    <a:pt x="27263" y="1"/>
                    <a:pt x="27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7303275" y="3812656"/>
              <a:ext cx="538148" cy="499009"/>
            </a:xfrm>
            <a:custGeom>
              <a:avLst/>
              <a:gdLst/>
              <a:ahLst/>
              <a:cxnLst/>
              <a:rect l="l" t="t" r="r" b="b"/>
              <a:pathLst>
                <a:path w="9391" h="8708" extrusionOk="0">
                  <a:moveTo>
                    <a:pt x="8686" y="706"/>
                  </a:moveTo>
                  <a:lnTo>
                    <a:pt x="8686" y="8003"/>
                  </a:lnTo>
                  <a:lnTo>
                    <a:pt x="695" y="8003"/>
                  </a:lnTo>
                  <a:lnTo>
                    <a:pt x="695" y="706"/>
                  </a:lnTo>
                  <a:close/>
                  <a:moveTo>
                    <a:pt x="347" y="0"/>
                  </a:moveTo>
                  <a:cubicBezTo>
                    <a:pt x="157" y="0"/>
                    <a:pt x="1" y="157"/>
                    <a:pt x="1" y="358"/>
                  </a:cubicBezTo>
                  <a:lnTo>
                    <a:pt x="1" y="8349"/>
                  </a:lnTo>
                  <a:cubicBezTo>
                    <a:pt x="1" y="8551"/>
                    <a:pt x="157" y="8707"/>
                    <a:pt x="347" y="8707"/>
                  </a:cubicBezTo>
                  <a:lnTo>
                    <a:pt x="9032" y="8707"/>
                  </a:lnTo>
                  <a:cubicBezTo>
                    <a:pt x="9223" y="8707"/>
                    <a:pt x="9390" y="8551"/>
                    <a:pt x="9390" y="8349"/>
                  </a:cubicBezTo>
                  <a:lnTo>
                    <a:pt x="9390" y="358"/>
                  </a:lnTo>
                  <a:cubicBezTo>
                    <a:pt x="9390" y="157"/>
                    <a:pt x="9223" y="0"/>
                    <a:pt x="9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6520213" y="3993507"/>
              <a:ext cx="822895" cy="137302"/>
            </a:xfrm>
            <a:custGeom>
              <a:avLst/>
              <a:gdLst/>
              <a:ahLst/>
              <a:cxnLst/>
              <a:rect l="l" t="t" r="r" b="b"/>
              <a:pathLst>
                <a:path w="14360" h="2396" extrusionOk="0">
                  <a:moveTo>
                    <a:pt x="13666" y="706"/>
                  </a:moveTo>
                  <a:lnTo>
                    <a:pt x="13666" y="1691"/>
                  </a:lnTo>
                  <a:lnTo>
                    <a:pt x="706" y="1691"/>
                  </a:lnTo>
                  <a:lnTo>
                    <a:pt x="706" y="706"/>
                  </a:lnTo>
                  <a:close/>
                  <a:moveTo>
                    <a:pt x="348" y="0"/>
                  </a:moveTo>
                  <a:cubicBezTo>
                    <a:pt x="157" y="0"/>
                    <a:pt x="0" y="157"/>
                    <a:pt x="0" y="347"/>
                  </a:cubicBezTo>
                  <a:lnTo>
                    <a:pt x="0" y="2037"/>
                  </a:lnTo>
                  <a:cubicBezTo>
                    <a:pt x="0" y="2238"/>
                    <a:pt x="157" y="2395"/>
                    <a:pt x="348" y="2395"/>
                  </a:cubicBezTo>
                  <a:lnTo>
                    <a:pt x="14012" y="2395"/>
                  </a:lnTo>
                  <a:cubicBezTo>
                    <a:pt x="14203" y="2395"/>
                    <a:pt x="14360" y="2238"/>
                    <a:pt x="14360" y="2037"/>
                  </a:cubicBezTo>
                  <a:lnTo>
                    <a:pt x="14360" y="347"/>
                  </a:lnTo>
                  <a:cubicBezTo>
                    <a:pt x="14360" y="157"/>
                    <a:pt x="14203" y="0"/>
                    <a:pt x="14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7060878" y="3123404"/>
              <a:ext cx="781807" cy="729717"/>
            </a:xfrm>
            <a:custGeom>
              <a:avLst/>
              <a:gdLst/>
              <a:ahLst/>
              <a:cxnLst/>
              <a:rect l="l" t="t" r="r" b="b"/>
              <a:pathLst>
                <a:path w="13643" h="12734" extrusionOk="0">
                  <a:moveTo>
                    <a:pt x="705" y="982"/>
                  </a:moveTo>
                  <a:lnTo>
                    <a:pt x="6569" y="4552"/>
                  </a:lnTo>
                  <a:lnTo>
                    <a:pt x="12535" y="12028"/>
                  </a:lnTo>
                  <a:lnTo>
                    <a:pt x="4768" y="12028"/>
                  </a:lnTo>
                  <a:lnTo>
                    <a:pt x="705" y="5929"/>
                  </a:lnTo>
                  <a:lnTo>
                    <a:pt x="705" y="982"/>
                  </a:lnTo>
                  <a:close/>
                  <a:moveTo>
                    <a:pt x="350" y="1"/>
                  </a:moveTo>
                  <a:cubicBezTo>
                    <a:pt x="291" y="1"/>
                    <a:pt x="233" y="15"/>
                    <a:pt x="179" y="42"/>
                  </a:cubicBezTo>
                  <a:cubicBezTo>
                    <a:pt x="67" y="109"/>
                    <a:pt x="0" y="221"/>
                    <a:pt x="0" y="355"/>
                  </a:cubicBezTo>
                  <a:lnTo>
                    <a:pt x="0" y="6029"/>
                  </a:lnTo>
                  <a:cubicBezTo>
                    <a:pt x="0" y="6096"/>
                    <a:pt x="23" y="6175"/>
                    <a:pt x="56" y="6231"/>
                  </a:cubicBezTo>
                  <a:lnTo>
                    <a:pt x="4286" y="12577"/>
                  </a:lnTo>
                  <a:cubicBezTo>
                    <a:pt x="4353" y="12677"/>
                    <a:pt x="4455" y="12734"/>
                    <a:pt x="4577" y="12734"/>
                  </a:cubicBezTo>
                  <a:lnTo>
                    <a:pt x="13262" y="12734"/>
                  </a:lnTo>
                  <a:cubicBezTo>
                    <a:pt x="13396" y="12734"/>
                    <a:pt x="13520" y="12655"/>
                    <a:pt x="13575" y="12532"/>
                  </a:cubicBezTo>
                  <a:cubicBezTo>
                    <a:pt x="13643" y="12409"/>
                    <a:pt x="13620" y="12263"/>
                    <a:pt x="13542" y="12162"/>
                  </a:cubicBezTo>
                  <a:lnTo>
                    <a:pt x="7084" y="4071"/>
                  </a:lnTo>
                  <a:cubicBezTo>
                    <a:pt x="7062" y="4037"/>
                    <a:pt x="7029" y="4004"/>
                    <a:pt x="6995" y="3982"/>
                  </a:cubicBezTo>
                  <a:lnTo>
                    <a:pt x="537" y="53"/>
                  </a:lnTo>
                  <a:cubicBezTo>
                    <a:pt x="479" y="18"/>
                    <a:pt x="415" y="1"/>
                    <a:pt x="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6642042" y="2983410"/>
              <a:ext cx="449670" cy="506057"/>
            </a:xfrm>
            <a:custGeom>
              <a:avLst/>
              <a:gdLst/>
              <a:ahLst/>
              <a:cxnLst/>
              <a:rect l="l" t="t" r="r" b="b"/>
              <a:pathLst>
                <a:path w="7847" h="8831" extrusionOk="0">
                  <a:moveTo>
                    <a:pt x="7141" y="705"/>
                  </a:moveTo>
                  <a:lnTo>
                    <a:pt x="7141" y="8126"/>
                  </a:lnTo>
                  <a:lnTo>
                    <a:pt x="706" y="8126"/>
                  </a:lnTo>
                  <a:lnTo>
                    <a:pt x="706" y="705"/>
                  </a:lnTo>
                  <a:close/>
                  <a:moveTo>
                    <a:pt x="348" y="0"/>
                  </a:moveTo>
                  <a:cubicBezTo>
                    <a:pt x="157" y="0"/>
                    <a:pt x="1" y="157"/>
                    <a:pt x="1" y="347"/>
                  </a:cubicBezTo>
                  <a:lnTo>
                    <a:pt x="1" y="8472"/>
                  </a:lnTo>
                  <a:cubicBezTo>
                    <a:pt x="1" y="8674"/>
                    <a:pt x="157" y="8830"/>
                    <a:pt x="348" y="8830"/>
                  </a:cubicBezTo>
                  <a:lnTo>
                    <a:pt x="7499" y="8830"/>
                  </a:lnTo>
                  <a:cubicBezTo>
                    <a:pt x="7690" y="8830"/>
                    <a:pt x="7846" y="8674"/>
                    <a:pt x="7846" y="8472"/>
                  </a:cubicBezTo>
                  <a:lnTo>
                    <a:pt x="7846" y="347"/>
                  </a:lnTo>
                  <a:cubicBezTo>
                    <a:pt x="7846" y="157"/>
                    <a:pt x="7690" y="0"/>
                    <a:pt x="7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6692068" y="3449005"/>
              <a:ext cx="349616" cy="163605"/>
            </a:xfrm>
            <a:custGeom>
              <a:avLst/>
              <a:gdLst/>
              <a:ahLst/>
              <a:cxnLst/>
              <a:rect l="l" t="t" r="r" b="b"/>
              <a:pathLst>
                <a:path w="6101" h="2855" extrusionOk="0">
                  <a:moveTo>
                    <a:pt x="5395" y="705"/>
                  </a:moveTo>
                  <a:lnTo>
                    <a:pt x="5395" y="2150"/>
                  </a:lnTo>
                  <a:lnTo>
                    <a:pt x="706" y="2150"/>
                  </a:lnTo>
                  <a:lnTo>
                    <a:pt x="706" y="705"/>
                  </a:lnTo>
                  <a:close/>
                  <a:moveTo>
                    <a:pt x="348" y="1"/>
                  </a:moveTo>
                  <a:cubicBezTo>
                    <a:pt x="157" y="1"/>
                    <a:pt x="1" y="157"/>
                    <a:pt x="1" y="347"/>
                  </a:cubicBezTo>
                  <a:lnTo>
                    <a:pt x="1" y="2508"/>
                  </a:lnTo>
                  <a:cubicBezTo>
                    <a:pt x="1" y="2697"/>
                    <a:pt x="157" y="2854"/>
                    <a:pt x="348" y="2854"/>
                  </a:cubicBezTo>
                  <a:lnTo>
                    <a:pt x="5753" y="2854"/>
                  </a:lnTo>
                  <a:cubicBezTo>
                    <a:pt x="5944" y="2854"/>
                    <a:pt x="6100" y="2697"/>
                    <a:pt x="6100" y="2508"/>
                  </a:cubicBezTo>
                  <a:lnTo>
                    <a:pt x="6100" y="347"/>
                  </a:lnTo>
                  <a:cubicBezTo>
                    <a:pt x="6100" y="157"/>
                    <a:pt x="5944" y="1"/>
                    <a:pt x="5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6743356" y="3572151"/>
              <a:ext cx="247040" cy="118048"/>
            </a:xfrm>
            <a:custGeom>
              <a:avLst/>
              <a:gdLst/>
              <a:ahLst/>
              <a:cxnLst/>
              <a:rect l="l" t="t" r="r" b="b"/>
              <a:pathLst>
                <a:path w="4311" h="2060" extrusionOk="0">
                  <a:moveTo>
                    <a:pt x="3605" y="705"/>
                  </a:moveTo>
                  <a:lnTo>
                    <a:pt x="3605" y="1354"/>
                  </a:lnTo>
                  <a:lnTo>
                    <a:pt x="706" y="1354"/>
                  </a:lnTo>
                  <a:lnTo>
                    <a:pt x="706" y="705"/>
                  </a:lnTo>
                  <a:close/>
                  <a:moveTo>
                    <a:pt x="359" y="1"/>
                  </a:moveTo>
                  <a:cubicBezTo>
                    <a:pt x="158" y="1"/>
                    <a:pt x="1" y="157"/>
                    <a:pt x="1" y="359"/>
                  </a:cubicBezTo>
                  <a:lnTo>
                    <a:pt x="1" y="1702"/>
                  </a:lnTo>
                  <a:cubicBezTo>
                    <a:pt x="1" y="1891"/>
                    <a:pt x="158" y="2060"/>
                    <a:pt x="359" y="2060"/>
                  </a:cubicBezTo>
                  <a:lnTo>
                    <a:pt x="3963" y="2060"/>
                  </a:lnTo>
                  <a:cubicBezTo>
                    <a:pt x="4153" y="2060"/>
                    <a:pt x="4310" y="1891"/>
                    <a:pt x="4310" y="1702"/>
                  </a:cubicBezTo>
                  <a:lnTo>
                    <a:pt x="4310" y="359"/>
                  </a:lnTo>
                  <a:cubicBezTo>
                    <a:pt x="4310" y="157"/>
                    <a:pt x="4153" y="1"/>
                    <a:pt x="39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6722210" y="2642853"/>
              <a:ext cx="498379" cy="381019"/>
            </a:xfrm>
            <a:custGeom>
              <a:avLst/>
              <a:gdLst/>
              <a:ahLst/>
              <a:cxnLst/>
              <a:rect l="l" t="t" r="r" b="b"/>
              <a:pathLst>
                <a:path w="8697" h="6649" extrusionOk="0">
                  <a:moveTo>
                    <a:pt x="7813" y="706"/>
                  </a:moveTo>
                  <a:lnTo>
                    <a:pt x="5854" y="5943"/>
                  </a:lnTo>
                  <a:lnTo>
                    <a:pt x="1120" y="5943"/>
                  </a:lnTo>
                  <a:lnTo>
                    <a:pt x="5395" y="706"/>
                  </a:lnTo>
                  <a:close/>
                  <a:moveTo>
                    <a:pt x="5227" y="0"/>
                  </a:moveTo>
                  <a:cubicBezTo>
                    <a:pt x="5115" y="0"/>
                    <a:pt x="5015" y="57"/>
                    <a:pt x="4948" y="134"/>
                  </a:cubicBezTo>
                  <a:lnTo>
                    <a:pt x="101" y="6066"/>
                  </a:lnTo>
                  <a:cubicBezTo>
                    <a:pt x="23" y="6178"/>
                    <a:pt x="1" y="6324"/>
                    <a:pt x="56" y="6447"/>
                  </a:cubicBezTo>
                  <a:cubicBezTo>
                    <a:pt x="113" y="6570"/>
                    <a:pt x="236" y="6648"/>
                    <a:pt x="381" y="6648"/>
                  </a:cubicBezTo>
                  <a:lnTo>
                    <a:pt x="6100" y="6648"/>
                  </a:lnTo>
                  <a:cubicBezTo>
                    <a:pt x="6246" y="6648"/>
                    <a:pt x="6380" y="6559"/>
                    <a:pt x="6425" y="6414"/>
                  </a:cubicBezTo>
                  <a:lnTo>
                    <a:pt x="8652" y="482"/>
                  </a:lnTo>
                  <a:cubicBezTo>
                    <a:pt x="8697" y="370"/>
                    <a:pt x="8674" y="246"/>
                    <a:pt x="8619" y="157"/>
                  </a:cubicBezTo>
                  <a:cubicBezTo>
                    <a:pt x="8552" y="67"/>
                    <a:pt x="8440" y="0"/>
                    <a:pt x="83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7378974" y="3670943"/>
              <a:ext cx="323886" cy="323886"/>
            </a:xfrm>
            <a:custGeom>
              <a:avLst/>
              <a:gdLst/>
              <a:ahLst/>
              <a:cxnLst/>
              <a:rect l="l" t="t" r="r" b="b"/>
              <a:pathLst>
                <a:path w="5652" h="5652" extrusionOk="0">
                  <a:moveTo>
                    <a:pt x="2831" y="705"/>
                  </a:moveTo>
                  <a:cubicBezTo>
                    <a:pt x="3995" y="705"/>
                    <a:pt x="4958" y="1656"/>
                    <a:pt x="4958" y="2831"/>
                  </a:cubicBezTo>
                  <a:cubicBezTo>
                    <a:pt x="4958" y="3995"/>
                    <a:pt x="3995" y="4947"/>
                    <a:pt x="2831" y="4947"/>
                  </a:cubicBezTo>
                  <a:cubicBezTo>
                    <a:pt x="1657" y="4947"/>
                    <a:pt x="705" y="3995"/>
                    <a:pt x="705" y="2831"/>
                  </a:cubicBezTo>
                  <a:cubicBezTo>
                    <a:pt x="705" y="1656"/>
                    <a:pt x="1657" y="705"/>
                    <a:pt x="2831" y="705"/>
                  </a:cubicBezTo>
                  <a:close/>
                  <a:moveTo>
                    <a:pt x="2831" y="0"/>
                  </a:moveTo>
                  <a:cubicBezTo>
                    <a:pt x="1265" y="0"/>
                    <a:pt x="0" y="1264"/>
                    <a:pt x="0" y="2831"/>
                  </a:cubicBezTo>
                  <a:cubicBezTo>
                    <a:pt x="0" y="4387"/>
                    <a:pt x="1265" y="5651"/>
                    <a:pt x="2831" y="5651"/>
                  </a:cubicBezTo>
                  <a:cubicBezTo>
                    <a:pt x="4388" y="5651"/>
                    <a:pt x="5652" y="4387"/>
                    <a:pt x="5652" y="2831"/>
                  </a:cubicBezTo>
                  <a:cubicBezTo>
                    <a:pt x="5652" y="1264"/>
                    <a:pt x="4388" y="0"/>
                    <a:pt x="28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7" name="Google Shape;227;p35"/>
          <p:cNvGrpSpPr/>
          <p:nvPr/>
        </p:nvGrpSpPr>
        <p:grpSpPr>
          <a:xfrm>
            <a:off x="5405381" y="3387461"/>
            <a:ext cx="860085" cy="860716"/>
            <a:chOff x="6084020" y="3552153"/>
            <a:chExt cx="727899" cy="728432"/>
          </a:xfrm>
        </p:grpSpPr>
        <p:sp>
          <p:nvSpPr>
            <p:cNvPr id="228" name="Google Shape;228;p35"/>
            <p:cNvSpPr/>
            <p:nvPr/>
          </p:nvSpPr>
          <p:spPr>
            <a:xfrm>
              <a:off x="6500301" y="3967335"/>
              <a:ext cx="117315" cy="116782"/>
            </a:xfrm>
            <a:custGeom>
              <a:avLst/>
              <a:gdLst/>
              <a:ahLst/>
              <a:cxnLst/>
              <a:rect l="l" t="t" r="r" b="b"/>
              <a:pathLst>
                <a:path w="2419" h="2408" extrusionOk="0">
                  <a:moveTo>
                    <a:pt x="1209" y="694"/>
                  </a:moveTo>
                  <a:cubicBezTo>
                    <a:pt x="1490" y="694"/>
                    <a:pt x="1713" y="930"/>
                    <a:pt x="1713" y="1209"/>
                  </a:cubicBezTo>
                  <a:cubicBezTo>
                    <a:pt x="1713" y="1478"/>
                    <a:pt x="1490" y="1713"/>
                    <a:pt x="1209" y="1713"/>
                  </a:cubicBezTo>
                  <a:cubicBezTo>
                    <a:pt x="930" y="1713"/>
                    <a:pt x="706" y="1478"/>
                    <a:pt x="706" y="1209"/>
                  </a:cubicBezTo>
                  <a:cubicBezTo>
                    <a:pt x="706" y="930"/>
                    <a:pt x="930" y="694"/>
                    <a:pt x="1209" y="694"/>
                  </a:cubicBezTo>
                  <a:close/>
                  <a:moveTo>
                    <a:pt x="1209" y="1"/>
                  </a:moveTo>
                  <a:cubicBezTo>
                    <a:pt x="538" y="1"/>
                    <a:pt x="1" y="538"/>
                    <a:pt x="1" y="1209"/>
                  </a:cubicBezTo>
                  <a:cubicBezTo>
                    <a:pt x="1" y="1870"/>
                    <a:pt x="538" y="2407"/>
                    <a:pt x="1209" y="2407"/>
                  </a:cubicBezTo>
                  <a:cubicBezTo>
                    <a:pt x="1870" y="2407"/>
                    <a:pt x="2418" y="1870"/>
                    <a:pt x="2418" y="1209"/>
                  </a:cubicBezTo>
                  <a:cubicBezTo>
                    <a:pt x="2418" y="538"/>
                    <a:pt x="1870" y="1"/>
                    <a:pt x="1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29" name="Google Shape;229;p35"/>
            <p:cNvGrpSpPr/>
            <p:nvPr/>
          </p:nvGrpSpPr>
          <p:grpSpPr>
            <a:xfrm>
              <a:off x="6084020" y="3552153"/>
              <a:ext cx="727899" cy="728432"/>
              <a:chOff x="6526470" y="3552153"/>
              <a:chExt cx="727899" cy="728432"/>
            </a:xfrm>
          </p:grpSpPr>
          <p:sp>
            <p:nvSpPr>
              <p:cNvPr id="230" name="Google Shape;230;p35"/>
              <p:cNvSpPr/>
              <p:nvPr/>
            </p:nvSpPr>
            <p:spPr>
              <a:xfrm>
                <a:off x="6526470" y="3552153"/>
                <a:ext cx="727899" cy="728432"/>
              </a:xfrm>
              <a:custGeom>
                <a:avLst/>
                <a:gdLst/>
                <a:ahLst/>
                <a:cxnLst/>
                <a:rect l="l" t="t" r="r" b="b"/>
                <a:pathLst>
                  <a:path w="15009" h="15020" extrusionOk="0">
                    <a:moveTo>
                      <a:pt x="7510" y="705"/>
                    </a:moveTo>
                    <a:cubicBezTo>
                      <a:pt x="11259" y="705"/>
                      <a:pt x="14303" y="3761"/>
                      <a:pt x="14303" y="7510"/>
                    </a:cubicBezTo>
                    <a:cubicBezTo>
                      <a:pt x="14303" y="11259"/>
                      <a:pt x="11259" y="14314"/>
                      <a:pt x="7510" y="14314"/>
                    </a:cubicBezTo>
                    <a:cubicBezTo>
                      <a:pt x="3750" y="14314"/>
                      <a:pt x="706" y="11259"/>
                      <a:pt x="706" y="7510"/>
                    </a:cubicBezTo>
                    <a:cubicBezTo>
                      <a:pt x="706" y="3761"/>
                      <a:pt x="3750" y="705"/>
                      <a:pt x="7510" y="705"/>
                    </a:cubicBezTo>
                    <a:close/>
                    <a:moveTo>
                      <a:pt x="7510" y="0"/>
                    </a:moveTo>
                    <a:cubicBezTo>
                      <a:pt x="3369" y="0"/>
                      <a:pt x="0" y="3369"/>
                      <a:pt x="0" y="7510"/>
                    </a:cubicBezTo>
                    <a:cubicBezTo>
                      <a:pt x="0" y="11651"/>
                      <a:pt x="3369" y="15020"/>
                      <a:pt x="7510" y="15020"/>
                    </a:cubicBezTo>
                    <a:cubicBezTo>
                      <a:pt x="11640" y="15020"/>
                      <a:pt x="15009" y="11651"/>
                      <a:pt x="15009" y="7510"/>
                    </a:cubicBezTo>
                    <a:cubicBezTo>
                      <a:pt x="15009" y="3369"/>
                      <a:pt x="11640" y="0"/>
                      <a:pt x="75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" name="Google Shape;231;p35"/>
              <p:cNvSpPr/>
              <p:nvPr/>
            </p:nvSpPr>
            <p:spPr>
              <a:xfrm>
                <a:off x="6595918" y="3622134"/>
                <a:ext cx="589002" cy="588420"/>
              </a:xfrm>
              <a:custGeom>
                <a:avLst/>
                <a:gdLst/>
                <a:ahLst/>
                <a:cxnLst/>
                <a:rect l="l" t="t" r="r" b="b"/>
                <a:pathLst>
                  <a:path w="12145" h="12133" extrusionOk="0">
                    <a:moveTo>
                      <a:pt x="6078" y="694"/>
                    </a:moveTo>
                    <a:cubicBezTo>
                      <a:pt x="9033" y="694"/>
                      <a:pt x="11439" y="3112"/>
                      <a:pt x="11439" y="6067"/>
                    </a:cubicBezTo>
                    <a:cubicBezTo>
                      <a:pt x="11439" y="9021"/>
                      <a:pt x="9033" y="11439"/>
                      <a:pt x="6078" y="11439"/>
                    </a:cubicBezTo>
                    <a:cubicBezTo>
                      <a:pt x="3112" y="11439"/>
                      <a:pt x="706" y="9021"/>
                      <a:pt x="706" y="6067"/>
                    </a:cubicBezTo>
                    <a:cubicBezTo>
                      <a:pt x="706" y="3112"/>
                      <a:pt x="3112" y="694"/>
                      <a:pt x="6078" y="694"/>
                    </a:cubicBezTo>
                    <a:close/>
                    <a:moveTo>
                      <a:pt x="6078" y="1"/>
                    </a:moveTo>
                    <a:cubicBezTo>
                      <a:pt x="2731" y="1"/>
                      <a:pt x="1" y="2721"/>
                      <a:pt x="1" y="6067"/>
                    </a:cubicBezTo>
                    <a:cubicBezTo>
                      <a:pt x="1" y="9413"/>
                      <a:pt x="2731" y="12132"/>
                      <a:pt x="6078" y="12132"/>
                    </a:cubicBezTo>
                    <a:cubicBezTo>
                      <a:pt x="9424" y="12132"/>
                      <a:pt x="12144" y="9413"/>
                      <a:pt x="12144" y="6067"/>
                    </a:cubicBezTo>
                    <a:cubicBezTo>
                      <a:pt x="12144" y="2721"/>
                      <a:pt x="9424" y="1"/>
                      <a:pt x="60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" name="Google Shape;232;p35"/>
              <p:cNvSpPr/>
              <p:nvPr/>
            </p:nvSpPr>
            <p:spPr>
              <a:xfrm>
                <a:off x="6715318" y="3798760"/>
                <a:ext cx="300248" cy="190353"/>
              </a:xfrm>
              <a:custGeom>
                <a:avLst/>
                <a:gdLst/>
                <a:ahLst/>
                <a:cxnLst/>
                <a:rect l="l" t="t" r="r" b="b"/>
                <a:pathLst>
                  <a:path w="6191" h="3925" extrusionOk="0">
                    <a:moveTo>
                      <a:pt x="4501" y="1"/>
                    </a:moveTo>
                    <a:cubicBezTo>
                      <a:pt x="4371" y="1"/>
                      <a:pt x="4248" y="75"/>
                      <a:pt x="4187" y="198"/>
                    </a:cubicBezTo>
                    <a:lnTo>
                      <a:pt x="3728" y="1160"/>
                    </a:lnTo>
                    <a:lnTo>
                      <a:pt x="2698" y="880"/>
                    </a:lnTo>
                    <a:cubicBezTo>
                      <a:pt x="2669" y="872"/>
                      <a:pt x="2639" y="869"/>
                      <a:pt x="2610" y="869"/>
                    </a:cubicBezTo>
                    <a:cubicBezTo>
                      <a:pt x="2471" y="869"/>
                      <a:pt x="2339" y="952"/>
                      <a:pt x="2284" y="1082"/>
                    </a:cubicBezTo>
                    <a:lnTo>
                      <a:pt x="1870" y="2078"/>
                    </a:lnTo>
                    <a:lnTo>
                      <a:pt x="807" y="1921"/>
                    </a:lnTo>
                    <a:cubicBezTo>
                      <a:pt x="791" y="1919"/>
                      <a:pt x="776" y="1919"/>
                      <a:pt x="761" y="1919"/>
                    </a:cubicBezTo>
                    <a:cubicBezTo>
                      <a:pt x="600" y="1919"/>
                      <a:pt x="456" y="2025"/>
                      <a:pt x="415" y="2178"/>
                    </a:cubicBezTo>
                    <a:lnTo>
                      <a:pt x="46" y="3477"/>
                    </a:lnTo>
                    <a:cubicBezTo>
                      <a:pt x="1" y="3667"/>
                      <a:pt x="102" y="3857"/>
                      <a:pt x="292" y="3913"/>
                    </a:cubicBezTo>
                    <a:cubicBezTo>
                      <a:pt x="326" y="3924"/>
                      <a:pt x="359" y="3924"/>
                      <a:pt x="393" y="3924"/>
                    </a:cubicBezTo>
                    <a:cubicBezTo>
                      <a:pt x="538" y="3924"/>
                      <a:pt x="684" y="3824"/>
                      <a:pt x="729" y="3667"/>
                    </a:cubicBezTo>
                    <a:lnTo>
                      <a:pt x="1008" y="2671"/>
                    </a:lnTo>
                    <a:lnTo>
                      <a:pt x="2038" y="2817"/>
                    </a:lnTo>
                    <a:cubicBezTo>
                      <a:pt x="2055" y="2819"/>
                      <a:pt x="2072" y="2820"/>
                      <a:pt x="2089" y="2820"/>
                    </a:cubicBezTo>
                    <a:cubicBezTo>
                      <a:pt x="2237" y="2820"/>
                      <a:pt x="2368" y="2735"/>
                      <a:pt x="2418" y="2604"/>
                    </a:cubicBezTo>
                    <a:lnTo>
                      <a:pt x="2821" y="1641"/>
                    </a:lnTo>
                    <a:lnTo>
                      <a:pt x="3828" y="1910"/>
                    </a:lnTo>
                    <a:cubicBezTo>
                      <a:pt x="3860" y="1918"/>
                      <a:pt x="3892" y="1922"/>
                      <a:pt x="3923" y="1922"/>
                    </a:cubicBezTo>
                    <a:cubicBezTo>
                      <a:pt x="4056" y="1922"/>
                      <a:pt x="4177" y="1847"/>
                      <a:pt x="4231" y="1720"/>
                    </a:cubicBezTo>
                    <a:lnTo>
                      <a:pt x="4691" y="780"/>
                    </a:lnTo>
                    <a:lnTo>
                      <a:pt x="5686" y="1116"/>
                    </a:lnTo>
                    <a:cubicBezTo>
                      <a:pt x="5720" y="1126"/>
                      <a:pt x="5754" y="1131"/>
                      <a:pt x="5788" y="1131"/>
                    </a:cubicBezTo>
                    <a:cubicBezTo>
                      <a:pt x="5935" y="1131"/>
                      <a:pt x="6077" y="1037"/>
                      <a:pt x="6123" y="892"/>
                    </a:cubicBezTo>
                    <a:cubicBezTo>
                      <a:pt x="6190" y="701"/>
                      <a:pt x="6089" y="500"/>
                      <a:pt x="5899" y="444"/>
                    </a:cubicBezTo>
                    <a:lnTo>
                      <a:pt x="4612" y="19"/>
                    </a:lnTo>
                    <a:cubicBezTo>
                      <a:pt x="4575" y="6"/>
                      <a:pt x="4538" y="1"/>
                      <a:pt x="45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" name="Google Shape;233;p35"/>
              <p:cNvSpPr/>
              <p:nvPr/>
            </p:nvSpPr>
            <p:spPr>
              <a:xfrm>
                <a:off x="6806541" y="3711174"/>
                <a:ext cx="89623" cy="89623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1848" extrusionOk="0">
                    <a:moveTo>
                      <a:pt x="918" y="706"/>
                    </a:moveTo>
                    <a:cubicBezTo>
                      <a:pt x="1041" y="706"/>
                      <a:pt x="1142" y="795"/>
                      <a:pt x="1142" y="918"/>
                    </a:cubicBezTo>
                    <a:cubicBezTo>
                      <a:pt x="1142" y="1041"/>
                      <a:pt x="1041" y="1142"/>
                      <a:pt x="918" y="1142"/>
                    </a:cubicBezTo>
                    <a:cubicBezTo>
                      <a:pt x="806" y="1142"/>
                      <a:pt x="706" y="1041"/>
                      <a:pt x="706" y="918"/>
                    </a:cubicBezTo>
                    <a:cubicBezTo>
                      <a:pt x="706" y="795"/>
                      <a:pt x="806" y="706"/>
                      <a:pt x="918" y="706"/>
                    </a:cubicBezTo>
                    <a:close/>
                    <a:moveTo>
                      <a:pt x="918" y="0"/>
                    </a:moveTo>
                    <a:cubicBezTo>
                      <a:pt x="415" y="0"/>
                      <a:pt x="0" y="415"/>
                      <a:pt x="0" y="918"/>
                    </a:cubicBezTo>
                    <a:cubicBezTo>
                      <a:pt x="0" y="1433"/>
                      <a:pt x="415" y="1847"/>
                      <a:pt x="918" y="1847"/>
                    </a:cubicBezTo>
                    <a:cubicBezTo>
                      <a:pt x="1433" y="1847"/>
                      <a:pt x="1847" y="1433"/>
                      <a:pt x="1847" y="918"/>
                    </a:cubicBezTo>
                    <a:cubicBezTo>
                      <a:pt x="1847" y="415"/>
                      <a:pt x="1433" y="0"/>
                      <a:pt x="9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" name="Google Shape;234;p35"/>
              <p:cNvSpPr/>
              <p:nvPr/>
            </p:nvSpPr>
            <p:spPr>
              <a:xfrm>
                <a:off x="6834233" y="3943475"/>
                <a:ext cx="81427" cy="185648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3828" extrusionOk="0">
                    <a:moveTo>
                      <a:pt x="973" y="694"/>
                    </a:moveTo>
                    <a:lnTo>
                      <a:pt x="973" y="3123"/>
                    </a:lnTo>
                    <a:lnTo>
                      <a:pt x="705" y="3123"/>
                    </a:lnTo>
                    <a:lnTo>
                      <a:pt x="705" y="694"/>
                    </a:lnTo>
                    <a:close/>
                    <a:moveTo>
                      <a:pt x="347" y="0"/>
                    </a:moveTo>
                    <a:cubicBezTo>
                      <a:pt x="157" y="0"/>
                      <a:pt x="0" y="157"/>
                      <a:pt x="0" y="348"/>
                    </a:cubicBezTo>
                    <a:lnTo>
                      <a:pt x="0" y="3481"/>
                    </a:lnTo>
                    <a:cubicBezTo>
                      <a:pt x="0" y="3671"/>
                      <a:pt x="157" y="3828"/>
                      <a:pt x="347" y="3828"/>
                    </a:cubicBezTo>
                    <a:lnTo>
                      <a:pt x="1321" y="3828"/>
                    </a:lnTo>
                    <a:cubicBezTo>
                      <a:pt x="1522" y="3828"/>
                      <a:pt x="1679" y="3671"/>
                      <a:pt x="1679" y="3481"/>
                    </a:cubicBezTo>
                    <a:lnTo>
                      <a:pt x="1679" y="348"/>
                    </a:lnTo>
                    <a:cubicBezTo>
                      <a:pt x="1679" y="157"/>
                      <a:pt x="1522" y="0"/>
                      <a:pt x="13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" name="Google Shape;235;p35"/>
              <p:cNvSpPr/>
              <p:nvPr/>
            </p:nvSpPr>
            <p:spPr>
              <a:xfrm>
                <a:off x="7007901" y="3864764"/>
                <a:ext cx="99371" cy="84192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1736" extrusionOk="0">
                    <a:moveTo>
                      <a:pt x="1030" y="705"/>
                    </a:moveTo>
                    <a:cubicBezTo>
                      <a:pt x="1220" y="705"/>
                      <a:pt x="1344" y="817"/>
                      <a:pt x="1344" y="874"/>
                    </a:cubicBezTo>
                    <a:cubicBezTo>
                      <a:pt x="1344" y="929"/>
                      <a:pt x="1220" y="1030"/>
                      <a:pt x="1030" y="1030"/>
                    </a:cubicBezTo>
                    <a:cubicBezTo>
                      <a:pt x="829" y="1030"/>
                      <a:pt x="705" y="929"/>
                      <a:pt x="705" y="874"/>
                    </a:cubicBezTo>
                    <a:cubicBezTo>
                      <a:pt x="705" y="817"/>
                      <a:pt x="829" y="705"/>
                      <a:pt x="1030" y="705"/>
                    </a:cubicBezTo>
                    <a:close/>
                    <a:moveTo>
                      <a:pt x="1030" y="1"/>
                    </a:moveTo>
                    <a:cubicBezTo>
                      <a:pt x="448" y="1"/>
                      <a:pt x="1" y="381"/>
                      <a:pt x="1" y="874"/>
                    </a:cubicBezTo>
                    <a:cubicBezTo>
                      <a:pt x="1" y="1355"/>
                      <a:pt x="448" y="1735"/>
                      <a:pt x="1030" y="1735"/>
                    </a:cubicBezTo>
                    <a:cubicBezTo>
                      <a:pt x="1601" y="1735"/>
                      <a:pt x="2048" y="1355"/>
                      <a:pt x="2048" y="874"/>
                    </a:cubicBezTo>
                    <a:cubicBezTo>
                      <a:pt x="2048" y="381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" name="Google Shape;236;p35"/>
              <p:cNvSpPr/>
              <p:nvPr/>
            </p:nvSpPr>
            <p:spPr>
              <a:xfrm>
                <a:off x="6684425" y="3786054"/>
                <a:ext cx="99323" cy="84192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736" extrusionOk="0">
                    <a:moveTo>
                      <a:pt x="1030" y="706"/>
                    </a:moveTo>
                    <a:cubicBezTo>
                      <a:pt x="1220" y="706"/>
                      <a:pt x="1343" y="818"/>
                      <a:pt x="1343" y="873"/>
                    </a:cubicBezTo>
                    <a:cubicBezTo>
                      <a:pt x="1343" y="930"/>
                      <a:pt x="1220" y="1030"/>
                      <a:pt x="1030" y="1030"/>
                    </a:cubicBezTo>
                    <a:cubicBezTo>
                      <a:pt x="829" y="1030"/>
                      <a:pt x="705" y="930"/>
                      <a:pt x="705" y="873"/>
                    </a:cubicBezTo>
                    <a:cubicBezTo>
                      <a:pt x="705" y="818"/>
                      <a:pt x="829" y="706"/>
                      <a:pt x="1030" y="706"/>
                    </a:cubicBezTo>
                    <a:close/>
                    <a:moveTo>
                      <a:pt x="1030" y="1"/>
                    </a:moveTo>
                    <a:cubicBezTo>
                      <a:pt x="448" y="1"/>
                      <a:pt x="0" y="381"/>
                      <a:pt x="0" y="873"/>
                    </a:cubicBezTo>
                    <a:cubicBezTo>
                      <a:pt x="0" y="1355"/>
                      <a:pt x="448" y="1736"/>
                      <a:pt x="1030" y="1736"/>
                    </a:cubicBezTo>
                    <a:cubicBezTo>
                      <a:pt x="1600" y="1736"/>
                      <a:pt x="2048" y="1355"/>
                      <a:pt x="2048" y="873"/>
                    </a:cubicBezTo>
                    <a:cubicBezTo>
                      <a:pt x="2048" y="381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87" name="Google Shape;594;p52">
            <a:extLst>
              <a:ext uri="{FF2B5EF4-FFF2-40B4-BE49-F238E27FC236}">
                <a16:creationId xmlns:a16="http://schemas.microsoft.com/office/drawing/2014/main" id="{32C4B7AF-8F32-4D4B-A3DB-61EF2B0132F9}"/>
              </a:ext>
            </a:extLst>
          </p:cNvPr>
          <p:cNvGrpSpPr/>
          <p:nvPr/>
        </p:nvGrpSpPr>
        <p:grpSpPr>
          <a:xfrm>
            <a:off x="732308" y="388045"/>
            <a:ext cx="4136151" cy="3141484"/>
            <a:chOff x="5151191" y="1222542"/>
            <a:chExt cx="3514800" cy="2675405"/>
          </a:xfrm>
        </p:grpSpPr>
        <p:sp>
          <p:nvSpPr>
            <p:cNvPr id="88" name="Google Shape;595;p52">
              <a:extLst>
                <a:ext uri="{FF2B5EF4-FFF2-40B4-BE49-F238E27FC236}">
                  <a16:creationId xmlns:a16="http://schemas.microsoft.com/office/drawing/2014/main" id="{59ECCAC1-147D-41D1-8D3E-62B1ACEE8AD2}"/>
                </a:ext>
              </a:extLst>
            </p:cNvPr>
            <p:cNvSpPr/>
            <p:nvPr/>
          </p:nvSpPr>
          <p:spPr>
            <a:xfrm>
              <a:off x="6308460" y="3444606"/>
              <a:ext cx="1200357" cy="453342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9" name="Google Shape;596;p52">
              <a:extLst>
                <a:ext uri="{FF2B5EF4-FFF2-40B4-BE49-F238E27FC236}">
                  <a16:creationId xmlns:a16="http://schemas.microsoft.com/office/drawing/2014/main" id="{215EF2D5-9BC7-49F8-8A9F-3D8099489359}"/>
                </a:ext>
              </a:extLst>
            </p:cNvPr>
            <p:cNvSpPr/>
            <p:nvPr/>
          </p:nvSpPr>
          <p:spPr>
            <a:xfrm>
              <a:off x="5151191" y="1222542"/>
              <a:ext cx="3514800" cy="2223900"/>
            </a:xfrm>
            <a:prstGeom prst="roundRect">
              <a:avLst>
                <a:gd name="adj" fmla="val 3857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04EC35F-1AB4-417A-AE36-57FD68EC5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320" y="591302"/>
            <a:ext cx="1360928" cy="18053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isometricOffAxis2Lef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pSp>
        <p:nvGrpSpPr>
          <p:cNvPr id="102" name="Google Shape;8512;p88">
            <a:extLst>
              <a:ext uri="{FF2B5EF4-FFF2-40B4-BE49-F238E27FC236}">
                <a16:creationId xmlns:a16="http://schemas.microsoft.com/office/drawing/2014/main" id="{1DFEA9C4-4AA7-41C3-AE77-B33C0CD0D60E}"/>
              </a:ext>
            </a:extLst>
          </p:cNvPr>
          <p:cNvGrpSpPr/>
          <p:nvPr/>
        </p:nvGrpSpPr>
        <p:grpSpPr>
          <a:xfrm>
            <a:off x="286347" y="4016030"/>
            <a:ext cx="596684" cy="655980"/>
            <a:chOff x="-6689825" y="3992050"/>
            <a:chExt cx="293025" cy="291250"/>
          </a:xfrm>
          <a:solidFill>
            <a:srgbClr val="92D050"/>
          </a:solidFill>
        </p:grpSpPr>
        <p:sp>
          <p:nvSpPr>
            <p:cNvPr id="103" name="Google Shape;8513;p88">
              <a:extLst>
                <a:ext uri="{FF2B5EF4-FFF2-40B4-BE49-F238E27FC236}">
                  <a16:creationId xmlns:a16="http://schemas.microsoft.com/office/drawing/2014/main" id="{03D35958-3432-4FCA-B54D-27245E36BD6A}"/>
                </a:ext>
              </a:extLst>
            </p:cNvPr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8514;p88">
              <a:extLst>
                <a:ext uri="{FF2B5EF4-FFF2-40B4-BE49-F238E27FC236}">
                  <a16:creationId xmlns:a16="http://schemas.microsoft.com/office/drawing/2014/main" id="{49EF07AA-E89B-45F5-9BA2-6DA393FD102D}"/>
                </a:ext>
              </a:extLst>
            </p:cNvPr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8515;p88">
              <a:extLst>
                <a:ext uri="{FF2B5EF4-FFF2-40B4-BE49-F238E27FC236}">
                  <a16:creationId xmlns:a16="http://schemas.microsoft.com/office/drawing/2014/main" id="{86575C91-A34D-4C35-9085-B74689BFF044}"/>
                </a:ext>
              </a:extLst>
            </p:cNvPr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8516;p88">
              <a:extLst>
                <a:ext uri="{FF2B5EF4-FFF2-40B4-BE49-F238E27FC236}">
                  <a16:creationId xmlns:a16="http://schemas.microsoft.com/office/drawing/2014/main" id="{472B85D7-7407-466C-87A1-83A12546F3F1}"/>
                </a:ext>
              </a:extLst>
            </p:cNvPr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8517;p88">
              <a:extLst>
                <a:ext uri="{FF2B5EF4-FFF2-40B4-BE49-F238E27FC236}">
                  <a16:creationId xmlns:a16="http://schemas.microsoft.com/office/drawing/2014/main" id="{9C9D1962-257C-4EC9-A37C-8FE5EF0F2FEF}"/>
                </a:ext>
              </a:extLst>
            </p:cNvPr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8518;p88">
              <a:extLst>
                <a:ext uri="{FF2B5EF4-FFF2-40B4-BE49-F238E27FC236}">
                  <a16:creationId xmlns:a16="http://schemas.microsoft.com/office/drawing/2014/main" id="{8851FE3F-15D6-40B4-9EF9-674216B867E1}"/>
                </a:ext>
              </a:extLst>
            </p:cNvPr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8519;p88">
              <a:extLst>
                <a:ext uri="{FF2B5EF4-FFF2-40B4-BE49-F238E27FC236}">
                  <a16:creationId xmlns:a16="http://schemas.microsoft.com/office/drawing/2014/main" id="{F16AC682-3D19-4440-8B89-38CFC2034F1F}"/>
                </a:ext>
              </a:extLst>
            </p:cNvPr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8520;p88">
              <a:extLst>
                <a:ext uri="{FF2B5EF4-FFF2-40B4-BE49-F238E27FC236}">
                  <a16:creationId xmlns:a16="http://schemas.microsoft.com/office/drawing/2014/main" id="{C8922652-0010-4AA9-B229-D5AB84188B05}"/>
                </a:ext>
              </a:extLst>
            </p:cNvPr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8521;p88">
              <a:extLst>
                <a:ext uri="{FF2B5EF4-FFF2-40B4-BE49-F238E27FC236}">
                  <a16:creationId xmlns:a16="http://schemas.microsoft.com/office/drawing/2014/main" id="{3426ACD0-4F13-4019-9675-13AA0B16E81F}"/>
                </a:ext>
              </a:extLst>
            </p:cNvPr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8522;p88">
              <a:extLst>
                <a:ext uri="{FF2B5EF4-FFF2-40B4-BE49-F238E27FC236}">
                  <a16:creationId xmlns:a16="http://schemas.microsoft.com/office/drawing/2014/main" id="{51FC5C4C-3F46-4A26-986F-E01A0431E68A}"/>
                </a:ext>
              </a:extLst>
            </p:cNvPr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8523;p88">
              <a:extLst>
                <a:ext uri="{FF2B5EF4-FFF2-40B4-BE49-F238E27FC236}">
                  <a16:creationId xmlns:a16="http://schemas.microsoft.com/office/drawing/2014/main" id="{8C872CDB-52D2-49E2-890C-AEAC2DBB5424}"/>
                </a:ext>
              </a:extLst>
            </p:cNvPr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8524;p88">
              <a:extLst>
                <a:ext uri="{FF2B5EF4-FFF2-40B4-BE49-F238E27FC236}">
                  <a16:creationId xmlns:a16="http://schemas.microsoft.com/office/drawing/2014/main" id="{2EA88A90-7DAA-4A93-AAE2-94907A38734C}"/>
                </a:ext>
              </a:extLst>
            </p:cNvPr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78B6D92-1054-45AC-B9B5-C5456B80344A}"/>
              </a:ext>
            </a:extLst>
          </p:cNvPr>
          <p:cNvSpPr txBox="1"/>
          <p:nvPr/>
        </p:nvSpPr>
        <p:spPr>
          <a:xfrm>
            <a:off x="883031" y="3935041"/>
            <a:ext cx="2680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A Dedicated Platform</a:t>
            </a:r>
          </a:p>
          <a:p>
            <a:r>
              <a:rPr lang="en-US" sz="1800" b="1" dirty="0">
                <a:solidFill>
                  <a:srgbClr val="FFC000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For practical knowledge </a:t>
            </a:r>
            <a:endParaRPr lang="en-IN" sz="1800" b="1" dirty="0">
              <a:solidFill>
                <a:srgbClr val="FFC000"/>
              </a:solidFill>
              <a:latin typeface="Bahnschrift Light" panose="020B0502040204020203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E5D60B2E-E644-4D23-9B7F-551109E2E70B}"/>
              </a:ext>
            </a:extLst>
          </p:cNvPr>
          <p:cNvSpPr/>
          <p:nvPr/>
        </p:nvSpPr>
        <p:spPr>
          <a:xfrm>
            <a:off x="5693919" y="342188"/>
            <a:ext cx="3054131" cy="2995448"/>
          </a:xfrm>
          <a:prstGeom prst="wedgeRoundRectCallout">
            <a:avLst>
              <a:gd name="adj1" fmla="val -45095"/>
              <a:gd name="adj2" fmla="val 61272"/>
              <a:gd name="adj3" fmla="val 16667"/>
            </a:avLst>
          </a:prstGeom>
          <a:solidFill>
            <a:schemeClr val="tx1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8" name="Google Shape;348;p42"/>
          <p:cNvSpPr txBox="1">
            <a:spLocks noGrp="1"/>
          </p:cNvSpPr>
          <p:nvPr>
            <p:ph type="title"/>
          </p:nvPr>
        </p:nvSpPr>
        <p:spPr>
          <a:xfrm>
            <a:off x="1795460" y="431379"/>
            <a:ext cx="3558860" cy="755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tifakt Element Hair" panose="020B0203050000020004" pitchFamily="34" charset="0"/>
                <a:ea typeface="Artifakt Element Hair" panose="020B0203050000020004" pitchFamily="34" charset="0"/>
              </a:rPr>
              <a:t>R e a l I t y</a:t>
            </a:r>
            <a:endParaRPr sz="4800" dirty="0">
              <a:latin typeface="Artifakt Element Hair" panose="020B0203050000020004" pitchFamily="34" charset="0"/>
              <a:ea typeface="Artifakt Element Hair" panose="020B0203050000020004" pitchFamily="34" charset="0"/>
            </a:endParaRPr>
          </a:p>
        </p:txBody>
      </p:sp>
      <p:sp>
        <p:nvSpPr>
          <p:cNvPr id="350" name="Google Shape;350;p42"/>
          <p:cNvSpPr txBox="1">
            <a:spLocks noGrp="1"/>
          </p:cNvSpPr>
          <p:nvPr>
            <p:ph type="subTitle" idx="1"/>
          </p:nvPr>
        </p:nvSpPr>
        <p:spPr>
          <a:xfrm>
            <a:off x="201832" y="2695848"/>
            <a:ext cx="2639326" cy="22124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B0F0"/>
                </a:solidFill>
                <a:effectLst/>
                <a:latin typeface="Artifakt Element Light" panose="020B0303050000020004" pitchFamily="34" charset="0"/>
                <a:ea typeface="Artifakt Element Light" panose="020B0303050000020004" pitchFamily="34" charset="0"/>
                <a:cs typeface="Times New Roman" panose="02020603050405020304" pitchFamily="18" charset="0"/>
              </a:rPr>
              <a:t>Out of </a:t>
            </a:r>
            <a:r>
              <a:rPr lang="en-US" sz="2000" dirty="0">
                <a:solidFill>
                  <a:srgbClr val="FFCC66"/>
                </a:solidFill>
                <a:effectLst/>
                <a:latin typeface="Artifakt Element Light" panose="020B0303050000020004" pitchFamily="34" charset="0"/>
                <a:ea typeface="Artifakt Element Light" panose="020B0303050000020004" pitchFamily="34" charset="0"/>
                <a:cs typeface="Times New Roman" panose="02020603050405020304" pitchFamily="18" charset="0"/>
              </a:rPr>
              <a:t>138 crores </a:t>
            </a:r>
            <a:r>
              <a:rPr lang="en-US" sz="2000" dirty="0">
                <a:solidFill>
                  <a:srgbClr val="00B0F0"/>
                </a:solidFill>
                <a:effectLst/>
                <a:latin typeface="Artifakt Element Light" panose="020B0303050000020004" pitchFamily="34" charset="0"/>
                <a:ea typeface="Artifakt Element Light" panose="020B0303050000020004" pitchFamily="34" charset="0"/>
                <a:cs typeface="Times New Roman" panose="02020603050405020304" pitchFamily="18" charset="0"/>
              </a:rPr>
              <a:t>Indians, </a:t>
            </a:r>
            <a:r>
              <a:rPr lang="en-US" sz="2000" dirty="0">
                <a:solidFill>
                  <a:srgbClr val="FFCC66"/>
                </a:solidFill>
                <a:effectLst/>
                <a:latin typeface="Artifakt Element Light" panose="020B0303050000020004" pitchFamily="34" charset="0"/>
                <a:ea typeface="Artifakt Element Light" panose="020B0303050000020004" pitchFamily="34" charset="0"/>
                <a:cs typeface="Times New Roman" panose="02020603050405020304" pitchFamily="18" charset="0"/>
              </a:rPr>
              <a:t>65.1%</a:t>
            </a:r>
            <a:r>
              <a:rPr lang="en-US" sz="2000" dirty="0">
                <a:solidFill>
                  <a:srgbClr val="00B0F0"/>
                </a:solidFill>
                <a:effectLst/>
                <a:latin typeface="Artifakt Element Light" panose="020B0303050000020004" pitchFamily="34" charset="0"/>
                <a:ea typeface="Artifakt Element Light" panose="020B0303050000020004" pitchFamily="34" charset="0"/>
                <a:cs typeface="Times New Roman" panose="02020603050405020304" pitchFamily="18" charset="0"/>
              </a:rPr>
              <a:t> live in </a:t>
            </a:r>
            <a:r>
              <a:rPr lang="en-US" sz="2000" dirty="0">
                <a:solidFill>
                  <a:srgbClr val="FFCC66"/>
                </a:solidFill>
                <a:effectLst/>
                <a:latin typeface="Artifakt Element Light" panose="020B0303050000020004" pitchFamily="34" charset="0"/>
                <a:ea typeface="Artifakt Element Light" panose="020B0303050000020004" pitchFamily="34" charset="0"/>
                <a:cs typeface="Times New Roman" panose="02020603050405020304" pitchFamily="18" charset="0"/>
              </a:rPr>
              <a:t>rural areas</a:t>
            </a:r>
            <a:r>
              <a:rPr lang="en-US" sz="2000" dirty="0">
                <a:solidFill>
                  <a:srgbClr val="00B0F0"/>
                </a:solidFill>
                <a:effectLst/>
                <a:latin typeface="Artifakt Element Light" panose="020B0303050000020004" pitchFamily="34" charset="0"/>
                <a:ea typeface="Artifakt Element Light" panose="020B0303050000020004" pitchFamily="34" charset="0"/>
                <a:cs typeface="Times New Roman" panose="02020603050405020304" pitchFamily="18" charset="0"/>
              </a:rPr>
              <a:t>, where only </a:t>
            </a:r>
            <a:r>
              <a:rPr lang="en-US" sz="2000" dirty="0">
                <a:solidFill>
                  <a:srgbClr val="FFCC66"/>
                </a:solidFill>
                <a:effectLst/>
                <a:latin typeface="Artifakt Element Light" panose="020B0303050000020004" pitchFamily="34" charset="0"/>
                <a:ea typeface="Artifakt Element Light" panose="020B0303050000020004" pitchFamily="34" charset="0"/>
                <a:cs typeface="Times New Roman" panose="02020603050405020304" pitchFamily="18" charset="0"/>
              </a:rPr>
              <a:t>28%</a:t>
            </a:r>
            <a:r>
              <a:rPr lang="en-US" sz="2000" dirty="0">
                <a:solidFill>
                  <a:srgbClr val="00B0F0"/>
                </a:solidFill>
                <a:effectLst/>
                <a:latin typeface="Artifakt Element Light" panose="020B0303050000020004" pitchFamily="34" charset="0"/>
                <a:ea typeface="Artifakt Element Light" panose="020B0303050000020004" pitchFamily="34" charset="0"/>
                <a:cs typeface="Times New Roman" panose="02020603050405020304" pitchFamily="18" charset="0"/>
              </a:rPr>
              <a:t> of schools have computer labs and </a:t>
            </a:r>
            <a:r>
              <a:rPr lang="en-US" sz="2000" dirty="0">
                <a:solidFill>
                  <a:srgbClr val="FFCC66"/>
                </a:solidFill>
                <a:effectLst/>
                <a:latin typeface="Artifakt Element Light" panose="020B0303050000020004" pitchFamily="34" charset="0"/>
                <a:ea typeface="Artifakt Element Light" panose="020B0303050000020004" pitchFamily="34" charset="0"/>
                <a:cs typeface="Times New Roman" panose="02020603050405020304" pitchFamily="18" charset="0"/>
              </a:rPr>
              <a:t>9%</a:t>
            </a:r>
            <a:r>
              <a:rPr lang="en-US" sz="2000" dirty="0">
                <a:solidFill>
                  <a:srgbClr val="00B0F0"/>
                </a:solidFill>
                <a:effectLst/>
                <a:latin typeface="Artifakt Element Light" panose="020B0303050000020004" pitchFamily="34" charset="0"/>
                <a:ea typeface="Artifakt Element Light" panose="020B0303050000020004" pitchFamily="34" charset="0"/>
                <a:cs typeface="Times New Roman" panose="02020603050405020304" pitchFamily="18" charset="0"/>
              </a:rPr>
              <a:t> have an </a:t>
            </a:r>
            <a:r>
              <a:rPr lang="en-US" sz="2000" dirty="0">
                <a:solidFill>
                  <a:srgbClr val="FFCC66"/>
                </a:solidFill>
                <a:effectLst/>
                <a:latin typeface="Artifakt Element Light" panose="020B0303050000020004" pitchFamily="34" charset="0"/>
                <a:ea typeface="Artifakt Element Light" panose="020B0303050000020004" pitchFamily="34" charset="0"/>
                <a:cs typeface="Times New Roman" panose="02020603050405020304" pitchFamily="18" charset="0"/>
              </a:rPr>
              <a:t>Internet </a:t>
            </a:r>
            <a:r>
              <a:rPr lang="en-US" sz="2000" dirty="0">
                <a:solidFill>
                  <a:srgbClr val="00B0F0"/>
                </a:solidFill>
                <a:effectLst/>
                <a:latin typeface="Artifakt Element Light" panose="020B0303050000020004" pitchFamily="34" charset="0"/>
                <a:ea typeface="Artifakt Element Light" panose="020B0303050000020004" pitchFamily="34" charset="0"/>
                <a:cs typeface="Times New Roman" panose="02020603050405020304" pitchFamily="18" charset="0"/>
              </a:rPr>
              <a:t>connection.</a:t>
            </a:r>
            <a:endParaRPr lang="en-IN" sz="2000" dirty="0">
              <a:solidFill>
                <a:srgbClr val="00B0F0"/>
              </a:solidFill>
              <a:effectLst/>
              <a:latin typeface="Artifakt Element Light" panose="020B0303050000020004" pitchFamily="34" charset="0"/>
              <a:ea typeface="Artifakt Element Light" panose="020B03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2" name="Google Shape;352;p42"/>
          <p:cNvSpPr txBox="1">
            <a:spLocks noGrp="1"/>
          </p:cNvSpPr>
          <p:nvPr>
            <p:ph type="subTitle" idx="4"/>
          </p:nvPr>
        </p:nvSpPr>
        <p:spPr>
          <a:xfrm>
            <a:off x="2910579" y="3018055"/>
            <a:ext cx="2760200" cy="1438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B0F0"/>
                </a:solidFill>
                <a:effectLst/>
                <a:latin typeface="Artifakt Element Light" panose="020B0303050000020004" pitchFamily="34" charset="0"/>
                <a:ea typeface="Artifakt Element Light" panose="020B0303050000020004" pitchFamily="34" charset="0"/>
                <a:cs typeface="Times New Roman" panose="02020603050405020304" pitchFamily="18" charset="0"/>
              </a:rPr>
              <a:t>Only </a:t>
            </a:r>
            <a:r>
              <a:rPr lang="en-US" sz="2000" dirty="0">
                <a:solidFill>
                  <a:srgbClr val="FFCC66"/>
                </a:solidFill>
                <a:effectLst/>
                <a:latin typeface="Artifakt Element Light" panose="020B0303050000020004" pitchFamily="34" charset="0"/>
                <a:ea typeface="Artifakt Element Light" panose="020B0303050000020004" pitchFamily="34" charset="0"/>
                <a:cs typeface="Times New Roman" panose="02020603050405020304" pitchFamily="18" charset="0"/>
              </a:rPr>
              <a:t>0.7%</a:t>
            </a:r>
            <a:r>
              <a:rPr lang="en-US" sz="2000" dirty="0">
                <a:solidFill>
                  <a:srgbClr val="00B0F0"/>
                </a:solidFill>
                <a:effectLst/>
                <a:latin typeface="Artifakt Element Light" panose="020B0303050000020004" pitchFamily="34" charset="0"/>
                <a:ea typeface="Artifakt Element Light" panose="020B0303050000020004" pitchFamily="34" charset="0"/>
                <a:cs typeface="Times New Roman" panose="02020603050405020304" pitchFamily="18" charset="0"/>
              </a:rPr>
              <a:t> of India’s GDP is spent on R&amp;D, which is </a:t>
            </a:r>
            <a:r>
              <a:rPr lang="en-US" sz="2000" dirty="0">
                <a:solidFill>
                  <a:srgbClr val="FFCC66"/>
                </a:solidFill>
                <a:effectLst/>
                <a:latin typeface="Artifakt Element Light" panose="020B0303050000020004" pitchFamily="34" charset="0"/>
                <a:ea typeface="Artifakt Element Light" panose="020B0303050000020004" pitchFamily="34" charset="0"/>
                <a:cs typeface="Times New Roman" panose="02020603050405020304" pitchFamily="18" charset="0"/>
              </a:rPr>
              <a:t>very little </a:t>
            </a:r>
            <a:r>
              <a:rPr lang="en-US" sz="2000" dirty="0">
                <a:solidFill>
                  <a:srgbClr val="00B0F0"/>
                </a:solidFill>
                <a:effectLst/>
                <a:latin typeface="Artifakt Element Light" panose="020B0303050000020004" pitchFamily="34" charset="0"/>
                <a:ea typeface="Artifakt Element Light" panose="020B0303050000020004" pitchFamily="34" charset="0"/>
                <a:cs typeface="Times New Roman" panose="02020603050405020304" pitchFamily="18" charset="0"/>
              </a:rPr>
              <a:t>compared to other countries.</a:t>
            </a:r>
            <a:endParaRPr lang="en-IN" sz="2000" dirty="0">
              <a:solidFill>
                <a:srgbClr val="00B0F0"/>
              </a:solidFill>
              <a:effectLst/>
              <a:latin typeface="Artifakt Element Light" panose="020B0303050000020004" pitchFamily="34" charset="0"/>
              <a:ea typeface="Artifakt Element Light" panose="020B03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6" name="Google Shape;356;p42"/>
          <p:cNvSpPr/>
          <p:nvPr/>
        </p:nvSpPr>
        <p:spPr>
          <a:xfrm>
            <a:off x="201832" y="1559559"/>
            <a:ext cx="880615" cy="837719"/>
          </a:xfrm>
          <a:prstGeom prst="donut">
            <a:avLst>
              <a:gd name="adj" fmla="val 11198"/>
            </a:avLst>
          </a:prstGeom>
          <a:solidFill>
            <a:srgbClr val="993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8" name="Google Shape;358;p42"/>
          <p:cNvSpPr/>
          <p:nvPr/>
        </p:nvSpPr>
        <p:spPr>
          <a:xfrm>
            <a:off x="2947875" y="1839912"/>
            <a:ext cx="880615" cy="837719"/>
          </a:xfrm>
          <a:prstGeom prst="donut">
            <a:avLst>
              <a:gd name="adj" fmla="val 11198"/>
            </a:avLst>
          </a:prstGeom>
          <a:solidFill>
            <a:srgbClr val="993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4" name="Google Shape;354;p42"/>
          <p:cNvSpPr txBox="1">
            <a:spLocks noGrp="1"/>
          </p:cNvSpPr>
          <p:nvPr>
            <p:ph type="subTitle" idx="6"/>
          </p:nvPr>
        </p:nvSpPr>
        <p:spPr>
          <a:xfrm>
            <a:off x="5740200" y="36786"/>
            <a:ext cx="3085687" cy="37837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</a:rPr>
              <a:t>“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</a:rPr>
              <a:t>Many research </a:t>
            </a:r>
            <a:r>
              <a:rPr lang="en-US" sz="1600" i="1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</a:rPr>
              <a:t>projects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</a:rPr>
              <a:t> have been </a:t>
            </a:r>
            <a:r>
              <a:rPr lang="en-US" sz="1600" i="1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</a:rPr>
              <a:t>affected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</a:rPr>
              <a:t>. Projects cannot stop overnight, so we continue what we can with the reagents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</a:rPr>
              <a:t>we have. The institute is functioning at </a:t>
            </a:r>
            <a:r>
              <a:rPr lang="en-US" sz="1600" i="1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</a:rPr>
              <a:t>minimum running costs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</a:rPr>
              <a:t>.</a:t>
            </a:r>
            <a:r>
              <a:rPr lang="en-US" sz="1600" i="1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</a:rPr>
              <a:t>”</a:t>
            </a:r>
            <a:r>
              <a:rPr lang="en-US" sz="16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FFC000"/>
                </a:solidFill>
                <a:latin typeface="Calibri" panose="020F0502020204030204" pitchFamily="34" charset="0"/>
                <a:ea typeface="Century Schoolbook" panose="02040604050505020304" pitchFamily="18" charset="0"/>
              </a:rPr>
              <a:t>                           -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</a:rPr>
              <a:t>senior scientist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</a:rPr>
              <a:t>                       New Delhi CSIR lab</a:t>
            </a:r>
            <a:endParaRPr sz="1600" dirty="0">
              <a:solidFill>
                <a:schemeClr val="bg2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388E8778-C503-44D7-8D53-29E8D3C0735F}"/>
              </a:ext>
            </a:extLst>
          </p:cNvPr>
          <p:cNvSpPr/>
          <p:nvPr/>
        </p:nvSpPr>
        <p:spPr>
          <a:xfrm>
            <a:off x="201832" y="2569945"/>
            <a:ext cx="786140" cy="614855"/>
          </a:xfrm>
          <a:prstGeom prst="halfFrame">
            <a:avLst>
              <a:gd name="adj1" fmla="val 7691"/>
              <a:gd name="adj2" fmla="val 8604"/>
            </a:avLst>
          </a:prstGeom>
          <a:solidFill>
            <a:srgbClr val="9933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8" name="Half Frame 37">
            <a:extLst>
              <a:ext uri="{FF2B5EF4-FFF2-40B4-BE49-F238E27FC236}">
                <a16:creationId xmlns:a16="http://schemas.microsoft.com/office/drawing/2014/main" id="{D2042CEF-A85B-4713-B24C-B88CFE5150F7}"/>
              </a:ext>
            </a:extLst>
          </p:cNvPr>
          <p:cNvSpPr/>
          <p:nvPr/>
        </p:nvSpPr>
        <p:spPr>
          <a:xfrm rot="10800000">
            <a:off x="2055018" y="4293412"/>
            <a:ext cx="786140" cy="614855"/>
          </a:xfrm>
          <a:prstGeom prst="halfFrame">
            <a:avLst>
              <a:gd name="adj1" fmla="val 7008"/>
              <a:gd name="adj2" fmla="val 7806"/>
            </a:avLst>
          </a:prstGeom>
          <a:solidFill>
            <a:srgbClr val="9933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9" name="Half Frame 38">
            <a:extLst>
              <a:ext uri="{FF2B5EF4-FFF2-40B4-BE49-F238E27FC236}">
                <a16:creationId xmlns:a16="http://schemas.microsoft.com/office/drawing/2014/main" id="{45547604-C4EE-43FF-8094-924ADE3824E3}"/>
              </a:ext>
            </a:extLst>
          </p:cNvPr>
          <p:cNvSpPr/>
          <p:nvPr/>
        </p:nvSpPr>
        <p:spPr>
          <a:xfrm rot="10800000">
            <a:off x="4769212" y="3843647"/>
            <a:ext cx="808627" cy="614855"/>
          </a:xfrm>
          <a:prstGeom prst="halfFrame">
            <a:avLst>
              <a:gd name="adj1" fmla="val 7008"/>
              <a:gd name="adj2" fmla="val 7806"/>
            </a:avLst>
          </a:prstGeom>
          <a:solidFill>
            <a:srgbClr val="9933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0" name="Half Frame 39">
            <a:extLst>
              <a:ext uri="{FF2B5EF4-FFF2-40B4-BE49-F238E27FC236}">
                <a16:creationId xmlns:a16="http://schemas.microsoft.com/office/drawing/2014/main" id="{FD98D8B5-25A4-4D97-B978-7056BC58BD18}"/>
              </a:ext>
            </a:extLst>
          </p:cNvPr>
          <p:cNvSpPr/>
          <p:nvPr/>
        </p:nvSpPr>
        <p:spPr>
          <a:xfrm>
            <a:off x="2927294" y="2830154"/>
            <a:ext cx="786140" cy="614855"/>
          </a:xfrm>
          <a:prstGeom prst="halfFrame">
            <a:avLst>
              <a:gd name="adj1" fmla="val 7008"/>
              <a:gd name="adj2" fmla="val 7806"/>
            </a:avLst>
          </a:prstGeom>
          <a:solidFill>
            <a:srgbClr val="9933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41" name="Google Shape;6559;p84">
            <a:extLst>
              <a:ext uri="{FF2B5EF4-FFF2-40B4-BE49-F238E27FC236}">
                <a16:creationId xmlns:a16="http://schemas.microsoft.com/office/drawing/2014/main" id="{615248AA-3D19-4CD3-85A0-F084CA5CA4C2}"/>
              </a:ext>
            </a:extLst>
          </p:cNvPr>
          <p:cNvGrpSpPr/>
          <p:nvPr/>
        </p:nvGrpSpPr>
        <p:grpSpPr>
          <a:xfrm>
            <a:off x="3163011" y="2040098"/>
            <a:ext cx="501144" cy="424389"/>
            <a:chOff x="-62511900" y="4129100"/>
            <a:chExt cx="304050" cy="282000"/>
          </a:xfrm>
          <a:solidFill>
            <a:srgbClr val="FFFF66"/>
          </a:solidFill>
        </p:grpSpPr>
        <p:sp>
          <p:nvSpPr>
            <p:cNvPr id="42" name="Google Shape;6560;p84">
              <a:extLst>
                <a:ext uri="{FF2B5EF4-FFF2-40B4-BE49-F238E27FC236}">
                  <a16:creationId xmlns:a16="http://schemas.microsoft.com/office/drawing/2014/main" id="{5315E47F-B471-4C1F-A4FD-880572654047}"/>
                </a:ext>
              </a:extLst>
            </p:cNvPr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6561;p84">
              <a:extLst>
                <a:ext uri="{FF2B5EF4-FFF2-40B4-BE49-F238E27FC236}">
                  <a16:creationId xmlns:a16="http://schemas.microsoft.com/office/drawing/2014/main" id="{D6B4BDE3-E81B-42A7-8CC4-0278D1E07B7D}"/>
                </a:ext>
              </a:extLst>
            </p:cNvPr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6562;p84">
              <a:extLst>
                <a:ext uri="{FF2B5EF4-FFF2-40B4-BE49-F238E27FC236}">
                  <a16:creationId xmlns:a16="http://schemas.microsoft.com/office/drawing/2014/main" id="{C6F97EF7-08C9-44AA-94D4-92676AFFFD90}"/>
                </a:ext>
              </a:extLst>
            </p:cNvPr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6563;p84">
              <a:extLst>
                <a:ext uri="{FF2B5EF4-FFF2-40B4-BE49-F238E27FC236}">
                  <a16:creationId xmlns:a16="http://schemas.microsoft.com/office/drawing/2014/main" id="{D7C4DCFA-5863-4AC1-80E4-51164D11FDB9}"/>
                </a:ext>
              </a:extLst>
            </p:cNvPr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6564;p84">
              <a:extLst>
                <a:ext uri="{FF2B5EF4-FFF2-40B4-BE49-F238E27FC236}">
                  <a16:creationId xmlns:a16="http://schemas.microsoft.com/office/drawing/2014/main" id="{1FAB39EB-BF84-4A6A-BCBE-A755C886ED2D}"/>
                </a:ext>
              </a:extLst>
            </p:cNvPr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" name="Google Shape;5907;p82">
            <a:extLst>
              <a:ext uri="{FF2B5EF4-FFF2-40B4-BE49-F238E27FC236}">
                <a16:creationId xmlns:a16="http://schemas.microsoft.com/office/drawing/2014/main" id="{D00C4635-65C9-4514-BF35-89125716A303}"/>
              </a:ext>
            </a:extLst>
          </p:cNvPr>
          <p:cNvGrpSpPr/>
          <p:nvPr/>
        </p:nvGrpSpPr>
        <p:grpSpPr>
          <a:xfrm>
            <a:off x="391714" y="1803587"/>
            <a:ext cx="498130" cy="398911"/>
            <a:chOff x="5049725" y="2635825"/>
            <a:chExt cx="481825" cy="451700"/>
          </a:xfrm>
          <a:solidFill>
            <a:srgbClr val="00B0F0"/>
          </a:solidFill>
        </p:grpSpPr>
        <p:sp>
          <p:nvSpPr>
            <p:cNvPr id="48" name="Google Shape;5908;p82">
              <a:extLst>
                <a:ext uri="{FF2B5EF4-FFF2-40B4-BE49-F238E27FC236}">
                  <a16:creationId xmlns:a16="http://schemas.microsoft.com/office/drawing/2014/main" id="{A3408E63-C601-43EC-BEB1-220CCC37A044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9" name="Google Shape;5909;p82">
              <a:extLst>
                <a:ext uri="{FF2B5EF4-FFF2-40B4-BE49-F238E27FC236}">
                  <a16:creationId xmlns:a16="http://schemas.microsoft.com/office/drawing/2014/main" id="{5D5EC3FC-99F4-4A53-8A14-781C24162180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0" name="Google Shape;5910;p82">
              <a:extLst>
                <a:ext uri="{FF2B5EF4-FFF2-40B4-BE49-F238E27FC236}">
                  <a16:creationId xmlns:a16="http://schemas.microsoft.com/office/drawing/2014/main" id="{C0CE0F1C-C5FB-41ED-A92D-5DA2C079A199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15" name="Action Button: Sound 14">
            <a:hlinkClick r:id="" action="ppaction://noaction" highlightClick="1">
              <a:snd r:embed="rId3" name="applause.wav"/>
            </a:hlinkClick>
            <a:extLst>
              <a:ext uri="{FF2B5EF4-FFF2-40B4-BE49-F238E27FC236}">
                <a16:creationId xmlns:a16="http://schemas.microsoft.com/office/drawing/2014/main" id="{E9605276-78E6-4CF4-B282-2A4916A8786A}"/>
              </a:ext>
            </a:extLst>
          </p:cNvPr>
          <p:cNvSpPr/>
          <p:nvPr/>
        </p:nvSpPr>
        <p:spPr>
          <a:xfrm>
            <a:off x="987972" y="342188"/>
            <a:ext cx="839975" cy="984213"/>
          </a:xfrm>
          <a:prstGeom prst="actionButtonSound">
            <a:avLst/>
          </a:prstGeom>
          <a:solidFill>
            <a:srgbClr val="9933FF">
              <a:alpha val="74902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Vertical 1">
            <a:extLst>
              <a:ext uri="{FF2B5EF4-FFF2-40B4-BE49-F238E27FC236}">
                <a16:creationId xmlns:a16="http://schemas.microsoft.com/office/drawing/2014/main" id="{C1285FD3-4735-4325-993B-744B78292DDD}"/>
              </a:ext>
            </a:extLst>
          </p:cNvPr>
          <p:cNvSpPr/>
          <p:nvPr/>
        </p:nvSpPr>
        <p:spPr>
          <a:xfrm>
            <a:off x="317687" y="1502948"/>
            <a:ext cx="3416330" cy="3092253"/>
          </a:xfrm>
          <a:prstGeom prst="verticalScroll">
            <a:avLst/>
          </a:prstGeom>
          <a:solidFill>
            <a:srgbClr val="000000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8" name="Google Shape;688;p57"/>
          <p:cNvSpPr txBox="1">
            <a:spLocks noGrp="1"/>
          </p:cNvSpPr>
          <p:nvPr>
            <p:ph type="title"/>
          </p:nvPr>
        </p:nvSpPr>
        <p:spPr>
          <a:xfrm>
            <a:off x="440291" y="440991"/>
            <a:ext cx="326578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0" dirty="0"/>
              <a:t>UTMOST REASON</a:t>
            </a:r>
            <a:endParaRPr b="0" dirty="0"/>
          </a:p>
        </p:txBody>
      </p:sp>
      <p:cxnSp>
        <p:nvCxnSpPr>
          <p:cNvPr id="689" name="Google Shape;689;p57"/>
          <p:cNvCxnSpPr>
            <a:cxnSpLocks/>
          </p:cNvCxnSpPr>
          <p:nvPr/>
        </p:nvCxnSpPr>
        <p:spPr>
          <a:xfrm>
            <a:off x="528320" y="1085225"/>
            <a:ext cx="305816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9" name="Google Shape;699;p57"/>
          <p:cNvSpPr txBox="1"/>
          <p:nvPr/>
        </p:nvSpPr>
        <p:spPr>
          <a:xfrm>
            <a:off x="847100" y="2092417"/>
            <a:ext cx="2858979" cy="228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Absence of a dedicated platform that provides lab equipment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FFC000"/>
              </a:solidFill>
              <a:latin typeface="Calibri" panose="020F0502020204030204" pitchFamily="34" charset="0"/>
              <a:ea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Lack of Opportunities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FFC000"/>
              </a:solidFill>
              <a:latin typeface="Calibri" panose="020F0502020204030204" pitchFamily="34" charset="0"/>
              <a:ea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No facilities in rural areas </a:t>
            </a:r>
            <a:br>
              <a:rPr lang="en-IN" sz="16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Times New Roman" panose="02020603050405020304" pitchFamily="18" charset="0"/>
              </a:rPr>
            </a:b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2D360-2537-4117-88E9-40367D098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83480" y="627170"/>
            <a:ext cx="3461711" cy="3814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B50D6D-042C-4089-8EAD-6652F76BB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150" y="627170"/>
            <a:ext cx="1860550" cy="8301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AC49C0-ECD9-4124-B477-FA820C472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567175" y="758820"/>
            <a:ext cx="962027" cy="7461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 Python website using DJANGO </a:t>
            </a:r>
            <a:endParaRPr dirty="0"/>
          </a:p>
        </p:txBody>
      </p:sp>
      <p:cxnSp>
        <p:nvCxnSpPr>
          <p:cNvPr id="885" name="Google Shape;885;p63"/>
          <p:cNvCxnSpPr>
            <a:cxnSpLocks/>
          </p:cNvCxnSpPr>
          <p:nvPr/>
        </p:nvCxnSpPr>
        <p:spPr>
          <a:xfrm flipV="1">
            <a:off x="773528" y="1057489"/>
            <a:ext cx="5874265" cy="4938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6" name="Google Shape;886;p63"/>
          <p:cNvSpPr txBox="1">
            <a:spLocks noGrp="1"/>
          </p:cNvSpPr>
          <p:nvPr>
            <p:ph type="title" idx="4294967295"/>
          </p:nvPr>
        </p:nvSpPr>
        <p:spPr>
          <a:xfrm>
            <a:off x="2152788" y="1758288"/>
            <a:ext cx="21465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Ridiculously</a:t>
            </a:r>
            <a:br>
              <a:rPr lang="fr" sz="2000" dirty="0"/>
            </a:br>
            <a:r>
              <a:rPr lang="fr" sz="2000" dirty="0"/>
              <a:t>fast</a:t>
            </a:r>
            <a:endParaRPr sz="2000" dirty="0"/>
          </a:p>
        </p:txBody>
      </p:sp>
      <p:sp>
        <p:nvSpPr>
          <p:cNvPr id="888" name="Google Shape;888;p63"/>
          <p:cNvSpPr txBox="1">
            <a:spLocks noGrp="1"/>
          </p:cNvSpPr>
          <p:nvPr>
            <p:ph type="title" idx="4294967295"/>
          </p:nvPr>
        </p:nvSpPr>
        <p:spPr>
          <a:xfrm>
            <a:off x="6277500" y="1852615"/>
            <a:ext cx="21465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Exceedingly</a:t>
            </a:r>
            <a:br>
              <a:rPr lang="fr" sz="2000" dirty="0"/>
            </a:br>
            <a:r>
              <a:rPr lang="fr" sz="2000" dirty="0"/>
              <a:t>scalable</a:t>
            </a:r>
            <a:endParaRPr sz="2000" dirty="0"/>
          </a:p>
        </p:txBody>
      </p:sp>
      <p:sp>
        <p:nvSpPr>
          <p:cNvPr id="890" name="Google Shape;890;p63"/>
          <p:cNvSpPr txBox="1">
            <a:spLocks noGrp="1"/>
          </p:cNvSpPr>
          <p:nvPr>
            <p:ph type="title" idx="4294967295"/>
          </p:nvPr>
        </p:nvSpPr>
        <p:spPr>
          <a:xfrm>
            <a:off x="2152788" y="3461638"/>
            <a:ext cx="21465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Reassuringly</a:t>
            </a:r>
            <a:br>
              <a:rPr lang="fr" sz="2000" dirty="0"/>
            </a:br>
            <a:r>
              <a:rPr lang="fr" sz="2000" dirty="0"/>
              <a:t>secure</a:t>
            </a:r>
            <a:endParaRPr sz="2000" dirty="0"/>
          </a:p>
        </p:txBody>
      </p:sp>
      <p:sp>
        <p:nvSpPr>
          <p:cNvPr id="892" name="Google Shape;892;p63"/>
          <p:cNvSpPr txBox="1">
            <a:spLocks noGrp="1"/>
          </p:cNvSpPr>
          <p:nvPr>
            <p:ph type="title" idx="4294967295"/>
          </p:nvPr>
        </p:nvSpPr>
        <p:spPr>
          <a:xfrm>
            <a:off x="6246842" y="3461637"/>
            <a:ext cx="2445213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C</a:t>
            </a:r>
            <a:r>
              <a:rPr lang="fr" sz="2000" dirty="0"/>
              <a:t>lean , rapid </a:t>
            </a:r>
            <a:br>
              <a:rPr lang="fr" sz="2000" dirty="0"/>
            </a:br>
            <a:r>
              <a:rPr lang="fr" sz="2000" dirty="0"/>
              <a:t>web framework</a:t>
            </a:r>
            <a:endParaRPr sz="2000" dirty="0"/>
          </a:p>
        </p:txBody>
      </p:sp>
      <p:sp>
        <p:nvSpPr>
          <p:cNvPr id="894" name="Google Shape;894;p63"/>
          <p:cNvSpPr/>
          <p:nvPr/>
        </p:nvSpPr>
        <p:spPr>
          <a:xfrm>
            <a:off x="1025702" y="1503976"/>
            <a:ext cx="974700" cy="975300"/>
          </a:xfrm>
          <a:prstGeom prst="donut">
            <a:avLst>
              <a:gd name="adj" fmla="val 11198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5" name="Google Shape;895;p63"/>
          <p:cNvSpPr/>
          <p:nvPr/>
        </p:nvSpPr>
        <p:spPr>
          <a:xfrm>
            <a:off x="1025702" y="1504068"/>
            <a:ext cx="974700" cy="974700"/>
          </a:xfrm>
          <a:prstGeom prst="blockArc">
            <a:avLst>
              <a:gd name="adj1" fmla="val 16217733"/>
              <a:gd name="adj2" fmla="val 5375165"/>
              <a:gd name="adj3" fmla="val 112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6" name="Google Shape;896;p63"/>
          <p:cNvSpPr/>
          <p:nvPr/>
        </p:nvSpPr>
        <p:spPr>
          <a:xfrm>
            <a:off x="1025700" y="3207711"/>
            <a:ext cx="974700" cy="975300"/>
          </a:xfrm>
          <a:prstGeom prst="donut">
            <a:avLst>
              <a:gd name="adj" fmla="val 11198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7" name="Google Shape;897;p63"/>
          <p:cNvSpPr/>
          <p:nvPr/>
        </p:nvSpPr>
        <p:spPr>
          <a:xfrm>
            <a:off x="1025700" y="3207804"/>
            <a:ext cx="974700" cy="974700"/>
          </a:xfrm>
          <a:prstGeom prst="blockArc">
            <a:avLst>
              <a:gd name="adj1" fmla="val 16217733"/>
              <a:gd name="adj2" fmla="val 1035321"/>
              <a:gd name="adj3" fmla="val 11487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8" name="Google Shape;898;p63"/>
          <p:cNvSpPr/>
          <p:nvPr/>
        </p:nvSpPr>
        <p:spPr>
          <a:xfrm>
            <a:off x="5119747" y="1504102"/>
            <a:ext cx="974700" cy="975300"/>
          </a:xfrm>
          <a:prstGeom prst="donut">
            <a:avLst>
              <a:gd name="adj" fmla="val 11198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9" name="Google Shape;899;p63"/>
          <p:cNvSpPr/>
          <p:nvPr/>
        </p:nvSpPr>
        <p:spPr>
          <a:xfrm>
            <a:off x="5119747" y="1504195"/>
            <a:ext cx="974700" cy="974700"/>
          </a:xfrm>
          <a:prstGeom prst="blockArc">
            <a:avLst>
              <a:gd name="adj1" fmla="val 16217733"/>
              <a:gd name="adj2" fmla="val 10986649"/>
              <a:gd name="adj3" fmla="val 11205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0" name="Google Shape;900;p63"/>
          <p:cNvSpPr/>
          <p:nvPr/>
        </p:nvSpPr>
        <p:spPr>
          <a:xfrm>
            <a:off x="5119747" y="3254123"/>
            <a:ext cx="974700" cy="975300"/>
          </a:xfrm>
          <a:prstGeom prst="donut">
            <a:avLst>
              <a:gd name="adj" fmla="val 11198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1" name="Google Shape;901;p63"/>
          <p:cNvSpPr/>
          <p:nvPr/>
        </p:nvSpPr>
        <p:spPr>
          <a:xfrm>
            <a:off x="5119747" y="3254216"/>
            <a:ext cx="974700" cy="974700"/>
          </a:xfrm>
          <a:prstGeom prst="blockArc">
            <a:avLst>
              <a:gd name="adj1" fmla="val 16217733"/>
              <a:gd name="adj2" fmla="val 7813572"/>
              <a:gd name="adj3" fmla="val 11242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02" name="Google Shape;902;p63"/>
          <p:cNvGrpSpPr/>
          <p:nvPr/>
        </p:nvGrpSpPr>
        <p:grpSpPr>
          <a:xfrm>
            <a:off x="1343424" y="1822132"/>
            <a:ext cx="339253" cy="339253"/>
            <a:chOff x="4456875" y="1435075"/>
            <a:chExt cx="481825" cy="481825"/>
          </a:xfrm>
        </p:grpSpPr>
        <p:sp>
          <p:nvSpPr>
            <p:cNvPr id="903" name="Google Shape;903;p63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04" name="Google Shape;904;p63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05" name="Google Shape;905;p63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06" name="Google Shape;906;p63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07" name="Google Shape;907;p63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08" name="Google Shape;908;p63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09" name="Google Shape;909;p63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10" name="Google Shape;910;p63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11" name="Google Shape;911;p63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12" name="Google Shape;912;p63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13" name="Google Shape;913;p63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14" name="Google Shape;914;p63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15" name="Google Shape;915;p63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16" name="Google Shape;916;p63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17" name="Google Shape;917;p63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18" name="Google Shape;918;p63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19" name="Google Shape;919;p63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20" name="Google Shape;920;p63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21" name="Google Shape;921;p63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922" name="Google Shape;922;p63"/>
          <p:cNvGrpSpPr/>
          <p:nvPr/>
        </p:nvGrpSpPr>
        <p:grpSpPr>
          <a:xfrm>
            <a:off x="1341751" y="3525711"/>
            <a:ext cx="342580" cy="339271"/>
            <a:chOff x="5049725" y="1435050"/>
            <a:chExt cx="486550" cy="481850"/>
          </a:xfrm>
        </p:grpSpPr>
        <p:sp>
          <p:nvSpPr>
            <p:cNvPr id="923" name="Google Shape;923;p63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24" name="Google Shape;924;p63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25" name="Google Shape;925;p63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26" name="Google Shape;926;p63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927" name="Google Shape;927;p63"/>
          <p:cNvGrpSpPr/>
          <p:nvPr/>
        </p:nvGrpSpPr>
        <p:grpSpPr>
          <a:xfrm>
            <a:off x="5436816" y="3571931"/>
            <a:ext cx="340573" cy="339271"/>
            <a:chOff x="898875" y="4399275"/>
            <a:chExt cx="483700" cy="481850"/>
          </a:xfrm>
        </p:grpSpPr>
        <p:sp>
          <p:nvSpPr>
            <p:cNvPr id="928" name="Google Shape;928;p63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29" name="Google Shape;929;p63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30" name="Google Shape;930;p63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31" name="Google Shape;931;p63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32" name="Google Shape;932;p63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33" name="Google Shape;933;p63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34" name="Google Shape;934;p63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35" name="Google Shape;935;p63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936" name="Google Shape;936;p63"/>
          <p:cNvGrpSpPr/>
          <p:nvPr/>
        </p:nvGrpSpPr>
        <p:grpSpPr>
          <a:xfrm>
            <a:off x="5458024" y="1821820"/>
            <a:ext cx="298169" cy="339218"/>
            <a:chOff x="2707950" y="4399325"/>
            <a:chExt cx="423475" cy="481775"/>
          </a:xfrm>
        </p:grpSpPr>
        <p:sp>
          <p:nvSpPr>
            <p:cNvPr id="937" name="Google Shape;937;p63"/>
            <p:cNvSpPr/>
            <p:nvPr/>
          </p:nvSpPr>
          <p:spPr>
            <a:xfrm>
              <a:off x="2905550" y="4515000"/>
              <a:ext cx="28275" cy="366100"/>
            </a:xfrm>
            <a:custGeom>
              <a:avLst/>
              <a:gdLst/>
              <a:ahLst/>
              <a:cxnLst/>
              <a:rect l="l" t="t" r="r" b="b"/>
              <a:pathLst>
                <a:path w="1131" h="14644" extrusionOk="0">
                  <a:moveTo>
                    <a:pt x="1" y="0"/>
                  </a:moveTo>
                  <a:lnTo>
                    <a:pt x="1" y="14644"/>
                  </a:lnTo>
                  <a:lnTo>
                    <a:pt x="1130" y="14644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38" name="Google Shape;938;p63"/>
            <p:cNvSpPr/>
            <p:nvPr/>
          </p:nvSpPr>
          <p:spPr>
            <a:xfrm>
              <a:off x="2962025" y="4710725"/>
              <a:ext cx="141175" cy="29225"/>
            </a:xfrm>
            <a:custGeom>
              <a:avLst/>
              <a:gdLst/>
              <a:ahLst/>
              <a:cxnLst/>
              <a:rect l="l" t="t" r="r" b="b"/>
              <a:pathLst>
                <a:path w="5647" h="1169" extrusionOk="0">
                  <a:moveTo>
                    <a:pt x="0" y="0"/>
                  </a:moveTo>
                  <a:lnTo>
                    <a:pt x="0" y="1169"/>
                  </a:lnTo>
                  <a:lnTo>
                    <a:pt x="5646" y="1169"/>
                  </a:lnTo>
                  <a:lnTo>
                    <a:pt x="56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39" name="Google Shape;939;p63"/>
            <p:cNvSpPr/>
            <p:nvPr/>
          </p:nvSpPr>
          <p:spPr>
            <a:xfrm>
              <a:off x="2962025" y="4768175"/>
              <a:ext cx="141175" cy="112925"/>
            </a:xfrm>
            <a:custGeom>
              <a:avLst/>
              <a:gdLst/>
              <a:ahLst/>
              <a:cxnLst/>
              <a:rect l="l" t="t" r="r" b="b"/>
              <a:pathLst>
                <a:path w="5647" h="4517" extrusionOk="0">
                  <a:moveTo>
                    <a:pt x="0" y="0"/>
                  </a:moveTo>
                  <a:lnTo>
                    <a:pt x="0" y="4517"/>
                  </a:lnTo>
                  <a:lnTo>
                    <a:pt x="3951" y="4517"/>
                  </a:lnTo>
                  <a:cubicBezTo>
                    <a:pt x="4888" y="4517"/>
                    <a:pt x="5646" y="3758"/>
                    <a:pt x="5646" y="2825"/>
                  </a:cubicBezTo>
                  <a:lnTo>
                    <a:pt x="56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40" name="Google Shape;940;p63"/>
            <p:cNvSpPr/>
            <p:nvPr/>
          </p:nvSpPr>
          <p:spPr>
            <a:xfrm>
              <a:off x="2736175" y="4710725"/>
              <a:ext cx="141175" cy="29225"/>
            </a:xfrm>
            <a:custGeom>
              <a:avLst/>
              <a:gdLst/>
              <a:ahLst/>
              <a:cxnLst/>
              <a:rect l="l" t="t" r="r" b="b"/>
              <a:pathLst>
                <a:path w="5647" h="1169" extrusionOk="0">
                  <a:moveTo>
                    <a:pt x="1" y="0"/>
                  </a:moveTo>
                  <a:lnTo>
                    <a:pt x="1" y="1169"/>
                  </a:lnTo>
                  <a:lnTo>
                    <a:pt x="5647" y="1169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41" name="Google Shape;941;p63"/>
            <p:cNvSpPr/>
            <p:nvPr/>
          </p:nvSpPr>
          <p:spPr>
            <a:xfrm>
              <a:off x="2736175" y="4768175"/>
              <a:ext cx="141175" cy="112925"/>
            </a:xfrm>
            <a:custGeom>
              <a:avLst/>
              <a:gdLst/>
              <a:ahLst/>
              <a:cxnLst/>
              <a:rect l="l" t="t" r="r" b="b"/>
              <a:pathLst>
                <a:path w="5647" h="4517" extrusionOk="0">
                  <a:moveTo>
                    <a:pt x="1" y="0"/>
                  </a:moveTo>
                  <a:lnTo>
                    <a:pt x="1" y="2825"/>
                  </a:lnTo>
                  <a:cubicBezTo>
                    <a:pt x="1" y="3758"/>
                    <a:pt x="759" y="4517"/>
                    <a:pt x="1693" y="4517"/>
                  </a:cubicBezTo>
                  <a:lnTo>
                    <a:pt x="5647" y="4517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42" name="Google Shape;942;p63"/>
            <p:cNvSpPr/>
            <p:nvPr/>
          </p:nvSpPr>
          <p:spPr>
            <a:xfrm>
              <a:off x="2707950" y="4515075"/>
              <a:ext cx="169400" cy="82825"/>
            </a:xfrm>
            <a:custGeom>
              <a:avLst/>
              <a:gdLst/>
              <a:ahLst/>
              <a:cxnLst/>
              <a:rect l="l" t="t" r="r" b="b"/>
              <a:pathLst>
                <a:path w="6776" h="3313" extrusionOk="0">
                  <a:moveTo>
                    <a:pt x="1693" y="0"/>
                  </a:moveTo>
                  <a:cubicBezTo>
                    <a:pt x="759" y="0"/>
                    <a:pt x="0" y="756"/>
                    <a:pt x="0" y="1693"/>
                  </a:cubicBezTo>
                  <a:lnTo>
                    <a:pt x="0" y="2747"/>
                  </a:lnTo>
                  <a:cubicBezTo>
                    <a:pt x="0" y="3060"/>
                    <a:pt x="253" y="3313"/>
                    <a:pt x="563" y="3313"/>
                  </a:cubicBezTo>
                  <a:lnTo>
                    <a:pt x="6776" y="3313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43" name="Google Shape;943;p63"/>
            <p:cNvSpPr/>
            <p:nvPr/>
          </p:nvSpPr>
          <p:spPr>
            <a:xfrm>
              <a:off x="2736175" y="4626025"/>
              <a:ext cx="141175" cy="56500"/>
            </a:xfrm>
            <a:custGeom>
              <a:avLst/>
              <a:gdLst/>
              <a:ahLst/>
              <a:cxnLst/>
              <a:rect l="l" t="t" r="r" b="b"/>
              <a:pathLst>
                <a:path w="5647" h="2260" extrusionOk="0">
                  <a:moveTo>
                    <a:pt x="1" y="1"/>
                  </a:moveTo>
                  <a:lnTo>
                    <a:pt x="1" y="2259"/>
                  </a:lnTo>
                  <a:lnTo>
                    <a:pt x="5647" y="2259"/>
                  </a:lnTo>
                  <a:lnTo>
                    <a:pt x="5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44" name="Google Shape;944;p63"/>
            <p:cNvSpPr/>
            <p:nvPr/>
          </p:nvSpPr>
          <p:spPr>
            <a:xfrm>
              <a:off x="2850525" y="4430375"/>
              <a:ext cx="138325" cy="56500"/>
            </a:xfrm>
            <a:custGeom>
              <a:avLst/>
              <a:gdLst/>
              <a:ahLst/>
              <a:cxnLst/>
              <a:rect l="l" t="t" r="r" b="b"/>
              <a:pathLst>
                <a:path w="5533" h="2260" extrusionOk="0">
                  <a:moveTo>
                    <a:pt x="2765" y="1"/>
                  </a:moveTo>
                  <a:cubicBezTo>
                    <a:pt x="1500" y="1"/>
                    <a:pt x="275" y="916"/>
                    <a:pt x="1" y="2259"/>
                  </a:cubicBezTo>
                  <a:lnTo>
                    <a:pt x="5532" y="2259"/>
                  </a:lnTo>
                  <a:cubicBezTo>
                    <a:pt x="5258" y="910"/>
                    <a:pt x="4030" y="1"/>
                    <a:pt x="27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45" name="Google Shape;945;p63"/>
            <p:cNvSpPr/>
            <p:nvPr/>
          </p:nvSpPr>
          <p:spPr>
            <a:xfrm>
              <a:off x="2974300" y="4399350"/>
              <a:ext cx="129650" cy="87525"/>
            </a:xfrm>
            <a:custGeom>
              <a:avLst/>
              <a:gdLst/>
              <a:ahLst/>
              <a:cxnLst/>
              <a:rect l="l" t="t" r="r" b="b"/>
              <a:pathLst>
                <a:path w="5186" h="3501" extrusionOk="0">
                  <a:moveTo>
                    <a:pt x="2058" y="0"/>
                  </a:moveTo>
                  <a:cubicBezTo>
                    <a:pt x="1374" y="0"/>
                    <a:pt x="670" y="239"/>
                    <a:pt x="0" y="775"/>
                  </a:cubicBezTo>
                  <a:cubicBezTo>
                    <a:pt x="931" y="1398"/>
                    <a:pt x="1554" y="2389"/>
                    <a:pt x="1714" y="3500"/>
                  </a:cubicBezTo>
                  <a:lnTo>
                    <a:pt x="4397" y="3500"/>
                  </a:lnTo>
                  <a:cubicBezTo>
                    <a:pt x="4842" y="3497"/>
                    <a:pt x="5185" y="3109"/>
                    <a:pt x="5131" y="2666"/>
                  </a:cubicBezTo>
                  <a:cubicBezTo>
                    <a:pt x="5128" y="2639"/>
                    <a:pt x="5125" y="2609"/>
                    <a:pt x="5119" y="2579"/>
                  </a:cubicBezTo>
                  <a:cubicBezTo>
                    <a:pt x="4936" y="1482"/>
                    <a:pt x="4207" y="609"/>
                    <a:pt x="3171" y="212"/>
                  </a:cubicBezTo>
                  <a:cubicBezTo>
                    <a:pt x="2813" y="74"/>
                    <a:pt x="2438" y="0"/>
                    <a:pt x="20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46" name="Google Shape;946;p63"/>
            <p:cNvSpPr/>
            <p:nvPr/>
          </p:nvSpPr>
          <p:spPr>
            <a:xfrm>
              <a:off x="2735425" y="4399325"/>
              <a:ext cx="129650" cy="87475"/>
            </a:xfrm>
            <a:custGeom>
              <a:avLst/>
              <a:gdLst/>
              <a:ahLst/>
              <a:cxnLst/>
              <a:rect l="l" t="t" r="r" b="b"/>
              <a:pathLst>
                <a:path w="5186" h="3499" extrusionOk="0">
                  <a:moveTo>
                    <a:pt x="3150" y="0"/>
                  </a:moveTo>
                  <a:cubicBezTo>
                    <a:pt x="2765" y="0"/>
                    <a:pt x="2385" y="77"/>
                    <a:pt x="2015" y="219"/>
                  </a:cubicBezTo>
                  <a:cubicBezTo>
                    <a:pt x="979" y="616"/>
                    <a:pt x="250" y="1483"/>
                    <a:pt x="67" y="2580"/>
                  </a:cubicBezTo>
                  <a:cubicBezTo>
                    <a:pt x="64" y="2610"/>
                    <a:pt x="58" y="2637"/>
                    <a:pt x="55" y="2667"/>
                  </a:cubicBezTo>
                  <a:cubicBezTo>
                    <a:pt x="0" y="3110"/>
                    <a:pt x="344" y="3498"/>
                    <a:pt x="789" y="3498"/>
                  </a:cubicBezTo>
                  <a:lnTo>
                    <a:pt x="3475" y="3498"/>
                  </a:lnTo>
                  <a:cubicBezTo>
                    <a:pt x="3632" y="2390"/>
                    <a:pt x="4255" y="1399"/>
                    <a:pt x="5186" y="776"/>
                  </a:cubicBezTo>
                  <a:cubicBezTo>
                    <a:pt x="4510" y="236"/>
                    <a:pt x="3823" y="0"/>
                    <a:pt x="31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47" name="Google Shape;947;p63"/>
            <p:cNvSpPr/>
            <p:nvPr/>
          </p:nvSpPr>
          <p:spPr>
            <a:xfrm>
              <a:off x="2962025" y="4515075"/>
              <a:ext cx="169400" cy="82825"/>
            </a:xfrm>
            <a:custGeom>
              <a:avLst/>
              <a:gdLst/>
              <a:ahLst/>
              <a:cxnLst/>
              <a:rect l="l" t="t" r="r" b="b"/>
              <a:pathLst>
                <a:path w="6776" h="3313" extrusionOk="0">
                  <a:moveTo>
                    <a:pt x="0" y="0"/>
                  </a:moveTo>
                  <a:lnTo>
                    <a:pt x="0" y="3313"/>
                  </a:lnTo>
                  <a:lnTo>
                    <a:pt x="6209" y="3313"/>
                  </a:lnTo>
                  <a:cubicBezTo>
                    <a:pt x="6523" y="3313"/>
                    <a:pt x="6776" y="3060"/>
                    <a:pt x="6776" y="2747"/>
                  </a:cubicBezTo>
                  <a:lnTo>
                    <a:pt x="6776" y="1693"/>
                  </a:lnTo>
                  <a:cubicBezTo>
                    <a:pt x="6776" y="756"/>
                    <a:pt x="6017" y="0"/>
                    <a:pt x="50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48" name="Google Shape;948;p63"/>
            <p:cNvSpPr/>
            <p:nvPr/>
          </p:nvSpPr>
          <p:spPr>
            <a:xfrm>
              <a:off x="2962025" y="4626025"/>
              <a:ext cx="141175" cy="56500"/>
            </a:xfrm>
            <a:custGeom>
              <a:avLst/>
              <a:gdLst/>
              <a:ahLst/>
              <a:cxnLst/>
              <a:rect l="l" t="t" r="r" b="b"/>
              <a:pathLst>
                <a:path w="5647" h="2260" extrusionOk="0">
                  <a:moveTo>
                    <a:pt x="0" y="1"/>
                  </a:moveTo>
                  <a:lnTo>
                    <a:pt x="0" y="2259"/>
                  </a:lnTo>
                  <a:lnTo>
                    <a:pt x="5646" y="2259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FEATURES</a:t>
            </a:r>
            <a:endParaRPr dirty="0"/>
          </a:p>
        </p:txBody>
      </p:sp>
      <p:cxnSp>
        <p:nvCxnSpPr>
          <p:cNvPr id="851" name="Google Shape;851;p61"/>
          <p:cNvCxnSpPr>
            <a:cxnSpLocks/>
          </p:cNvCxnSpPr>
          <p:nvPr/>
        </p:nvCxnSpPr>
        <p:spPr>
          <a:xfrm flipV="1">
            <a:off x="805679" y="1085117"/>
            <a:ext cx="1882421" cy="2596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2" name="Google Shape;852;p61"/>
          <p:cNvCxnSpPr>
            <a:cxnSpLocks/>
            <a:stCxn id="853" idx="2"/>
            <a:endCxn id="854" idx="0"/>
          </p:cNvCxnSpPr>
          <p:nvPr/>
        </p:nvCxnSpPr>
        <p:spPr>
          <a:xfrm rot="16200000" flipH="1">
            <a:off x="5433248" y="940612"/>
            <a:ext cx="590049" cy="2100723"/>
          </a:xfrm>
          <a:prstGeom prst="bentConnector3">
            <a:avLst>
              <a:gd name="adj1" fmla="val 48219"/>
            </a:avLst>
          </a:prstGeom>
          <a:noFill/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855" name="Google Shape;855;p61"/>
          <p:cNvCxnSpPr>
            <a:cxnSpLocks/>
            <a:stCxn id="856" idx="0"/>
            <a:endCxn id="853" idx="2"/>
          </p:cNvCxnSpPr>
          <p:nvPr/>
        </p:nvCxnSpPr>
        <p:spPr>
          <a:xfrm rot="5400000" flipH="1" flipV="1">
            <a:off x="3304746" y="874735"/>
            <a:ext cx="551950" cy="219438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857" name="Google Shape;857;p61"/>
          <p:cNvCxnSpPr>
            <a:cxnSpLocks/>
            <a:stCxn id="856" idx="2"/>
            <a:endCxn id="858" idx="0"/>
          </p:cNvCxnSpPr>
          <p:nvPr/>
        </p:nvCxnSpPr>
        <p:spPr>
          <a:xfrm rot="16200000" flipH="1">
            <a:off x="2787862" y="2591268"/>
            <a:ext cx="443567" cy="1052228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859" name="Google Shape;859;p61"/>
          <p:cNvCxnSpPr>
            <a:cxnSpLocks/>
            <a:stCxn id="860" idx="0"/>
            <a:endCxn id="856" idx="2"/>
          </p:cNvCxnSpPr>
          <p:nvPr/>
        </p:nvCxnSpPr>
        <p:spPr>
          <a:xfrm rot="5400000" flipH="1" flipV="1">
            <a:off x="1828147" y="2682716"/>
            <a:ext cx="442501" cy="868268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861" name="Google Shape;861;p61"/>
          <p:cNvCxnSpPr>
            <a:cxnSpLocks/>
            <a:stCxn id="854" idx="2"/>
            <a:endCxn id="862" idx="0"/>
          </p:cNvCxnSpPr>
          <p:nvPr/>
        </p:nvCxnSpPr>
        <p:spPr>
          <a:xfrm rot="16200000" flipH="1">
            <a:off x="6931313" y="2742916"/>
            <a:ext cx="442504" cy="747863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863" name="Google Shape;863;p61"/>
          <p:cNvCxnSpPr>
            <a:cxnSpLocks/>
            <a:stCxn id="864" idx="0"/>
            <a:endCxn id="854" idx="2"/>
          </p:cNvCxnSpPr>
          <p:nvPr/>
        </p:nvCxnSpPr>
        <p:spPr>
          <a:xfrm rot="5400000" flipH="1" flipV="1">
            <a:off x="5956474" y="2515941"/>
            <a:ext cx="442504" cy="1201815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853" name="Google Shape;853;p61"/>
          <p:cNvSpPr txBox="1"/>
          <p:nvPr/>
        </p:nvSpPr>
        <p:spPr>
          <a:xfrm>
            <a:off x="3543600" y="1123250"/>
            <a:ext cx="2268621" cy="5727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rPr>
              <a:t>Lab India Platform</a:t>
            </a:r>
            <a:endParaRPr sz="2000" b="1" dirty="0">
              <a:solidFill>
                <a:schemeClr val="dk2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856" name="Google Shape;856;p61"/>
          <p:cNvSpPr txBox="1"/>
          <p:nvPr/>
        </p:nvSpPr>
        <p:spPr>
          <a:xfrm>
            <a:off x="1617512" y="2247900"/>
            <a:ext cx="1732038" cy="647699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rPr>
              <a:t>Equipments</a:t>
            </a:r>
            <a:endParaRPr sz="2000" b="1" dirty="0">
              <a:solidFill>
                <a:schemeClr val="dk2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854" name="Google Shape;854;p61"/>
          <p:cNvSpPr txBox="1"/>
          <p:nvPr/>
        </p:nvSpPr>
        <p:spPr>
          <a:xfrm>
            <a:off x="5753337" y="2285999"/>
            <a:ext cx="2050594" cy="609597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rPr>
              <a:t>Opportunities</a:t>
            </a:r>
            <a:endParaRPr sz="2000" b="1" dirty="0">
              <a:solidFill>
                <a:schemeClr val="dk2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862" name="Google Shape;862;p61"/>
          <p:cNvSpPr txBox="1"/>
          <p:nvPr/>
        </p:nvSpPr>
        <p:spPr>
          <a:xfrm>
            <a:off x="6629047" y="3338100"/>
            <a:ext cx="1794900" cy="366300"/>
          </a:xfrm>
          <a:prstGeom prst="rect">
            <a:avLst/>
          </a:prstGeom>
          <a:noFill/>
          <a:ln w="381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rPr>
              <a:t>community</a:t>
            </a:r>
            <a:endParaRPr sz="2000" b="1" dirty="0">
              <a:solidFill>
                <a:schemeClr val="dk2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864" name="Google Shape;864;p61"/>
          <p:cNvSpPr txBox="1"/>
          <p:nvPr/>
        </p:nvSpPr>
        <p:spPr>
          <a:xfrm>
            <a:off x="4679369" y="3338100"/>
            <a:ext cx="1794900" cy="366300"/>
          </a:xfrm>
          <a:prstGeom prst="rect">
            <a:avLst/>
          </a:prstGeom>
          <a:noFill/>
          <a:ln w="381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rPr>
              <a:t>E</a:t>
            </a:r>
            <a:r>
              <a:rPr lang="en-IN" sz="2000" b="1" dirty="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rPr>
              <a:t>vents</a:t>
            </a:r>
            <a:endParaRPr sz="2000" b="1" dirty="0">
              <a:solidFill>
                <a:schemeClr val="dk2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858" name="Google Shape;858;p61"/>
          <p:cNvSpPr txBox="1"/>
          <p:nvPr/>
        </p:nvSpPr>
        <p:spPr>
          <a:xfrm>
            <a:off x="2640559" y="3339166"/>
            <a:ext cx="1790400" cy="366300"/>
          </a:xfrm>
          <a:prstGeom prst="rect">
            <a:avLst/>
          </a:prstGeom>
          <a:noFill/>
          <a:ln w="381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rPr>
              <a:t>All India</a:t>
            </a:r>
            <a:endParaRPr sz="2000" b="1" dirty="0">
              <a:solidFill>
                <a:schemeClr val="dk2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860" name="Google Shape;860;p61"/>
          <p:cNvSpPr txBox="1"/>
          <p:nvPr/>
        </p:nvSpPr>
        <p:spPr>
          <a:xfrm>
            <a:off x="720063" y="3338100"/>
            <a:ext cx="1790400" cy="366300"/>
          </a:xfrm>
          <a:prstGeom prst="rect">
            <a:avLst/>
          </a:prstGeom>
          <a:noFill/>
          <a:ln w="381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rPr>
              <a:t>C</a:t>
            </a:r>
            <a:r>
              <a:rPr lang="fr" sz="2000" b="1" dirty="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rPr>
              <a:t>heap </a:t>
            </a:r>
            <a:endParaRPr sz="2000" b="1" dirty="0">
              <a:solidFill>
                <a:schemeClr val="dk2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865" name="Google Shape;865;p61"/>
          <p:cNvSpPr txBox="1"/>
          <p:nvPr/>
        </p:nvSpPr>
        <p:spPr>
          <a:xfrm>
            <a:off x="693131" y="3920575"/>
            <a:ext cx="17904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Quality cheap product among thousands of sellers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61"/>
          <p:cNvSpPr txBox="1"/>
          <p:nvPr/>
        </p:nvSpPr>
        <p:spPr>
          <a:xfrm>
            <a:off x="2688100" y="3813850"/>
            <a:ext cx="18839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r>
              <a:rPr lang="en-IN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uick deliveries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Not only in urban but also in rural areas</a:t>
            </a:r>
            <a:endParaRPr dirty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61"/>
          <p:cNvSpPr txBox="1"/>
          <p:nvPr/>
        </p:nvSpPr>
        <p:spPr>
          <a:xfrm>
            <a:off x="4656150" y="3813850"/>
            <a:ext cx="17904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Exhibitions, creative programs , webinars</a:t>
            </a:r>
            <a:endParaRPr lang="en-IN" dirty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61"/>
          <p:cNvSpPr txBox="1"/>
          <p:nvPr/>
        </p:nvSpPr>
        <p:spPr>
          <a:xfrm>
            <a:off x="6624200" y="3813850"/>
            <a:ext cx="17904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fr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eople with same vision united through Chatbot</a:t>
            </a:r>
            <a:endParaRPr dirty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428202-221D-4643-A33D-DC432A1F1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58" y="883129"/>
            <a:ext cx="8822084" cy="3827513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203306-0323-49DE-8632-5E70CB1F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219" y="15461"/>
            <a:ext cx="2965953" cy="572700"/>
          </a:xfrm>
        </p:spPr>
        <p:txBody>
          <a:bodyPr/>
          <a:lstStyle/>
          <a:p>
            <a:r>
              <a:rPr lang="en-US" dirty="0"/>
              <a:t>Labindia.com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229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4F48C2-BF53-4ADF-B729-593FDC851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19" y="550969"/>
            <a:ext cx="8248148" cy="4424333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CE6758-6C35-49B2-B158-06DD5668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353" y="-21731"/>
            <a:ext cx="3164428" cy="572700"/>
          </a:xfrm>
        </p:spPr>
        <p:txBody>
          <a:bodyPr/>
          <a:lstStyle/>
          <a:p>
            <a:r>
              <a:rPr lang="en-US" dirty="0"/>
              <a:t>Shopping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80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42E5-397B-4C9F-991B-CA2CCB5F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386" y="104783"/>
            <a:ext cx="1945228" cy="572700"/>
          </a:xfrm>
        </p:spPr>
        <p:txBody>
          <a:bodyPr/>
          <a:lstStyle/>
          <a:p>
            <a:r>
              <a:rPr lang="en-US" dirty="0"/>
              <a:t>Feedback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4CEC3-D3EC-416A-BCF5-7060BB1B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681" y="445025"/>
            <a:ext cx="5032687" cy="4519699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08005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1439;p76">
            <a:extLst>
              <a:ext uri="{FF2B5EF4-FFF2-40B4-BE49-F238E27FC236}">
                <a16:creationId xmlns:a16="http://schemas.microsoft.com/office/drawing/2014/main" id="{ED3972B3-8A5B-454B-BCAA-5674EFE3A799}"/>
              </a:ext>
            </a:extLst>
          </p:cNvPr>
          <p:cNvGrpSpPr/>
          <p:nvPr/>
        </p:nvGrpSpPr>
        <p:grpSpPr>
          <a:xfrm>
            <a:off x="3374722" y="3207604"/>
            <a:ext cx="3998285" cy="356185"/>
            <a:chOff x="6336019" y="3733725"/>
            <a:chExt cx="2566206" cy="351310"/>
          </a:xfrm>
          <a:solidFill>
            <a:schemeClr val="tx2">
              <a:lumMod val="50000"/>
            </a:schemeClr>
          </a:solidFill>
        </p:grpSpPr>
        <p:sp>
          <p:nvSpPr>
            <p:cNvPr id="62" name="Google Shape;1440;p76">
              <a:extLst>
                <a:ext uri="{FF2B5EF4-FFF2-40B4-BE49-F238E27FC236}">
                  <a16:creationId xmlns:a16="http://schemas.microsoft.com/office/drawing/2014/main" id="{51673B32-E673-488C-829B-1B02788543B8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1441;p76">
              <a:extLst>
                <a:ext uri="{FF2B5EF4-FFF2-40B4-BE49-F238E27FC236}">
                  <a16:creationId xmlns:a16="http://schemas.microsoft.com/office/drawing/2014/main" id="{C630E714-AB6D-4F33-9483-5BE9FA44A203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1442;p76">
              <a:extLst>
                <a:ext uri="{FF2B5EF4-FFF2-40B4-BE49-F238E27FC236}">
                  <a16:creationId xmlns:a16="http://schemas.microsoft.com/office/drawing/2014/main" id="{ACBB3FDF-9113-4FF2-8E75-1ACBD2BD6C99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1443;p76">
              <a:extLst>
                <a:ext uri="{FF2B5EF4-FFF2-40B4-BE49-F238E27FC236}">
                  <a16:creationId xmlns:a16="http://schemas.microsoft.com/office/drawing/2014/main" id="{1B8E9D42-0B60-41E5-B2C7-99DC2C977AF0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00" name="Google Shape;500;p49"/>
          <p:cNvSpPr txBox="1">
            <a:spLocks noGrp="1"/>
          </p:cNvSpPr>
          <p:nvPr>
            <p:ph type="subTitle" idx="1"/>
          </p:nvPr>
        </p:nvSpPr>
        <p:spPr>
          <a:xfrm>
            <a:off x="3310692" y="3169517"/>
            <a:ext cx="51570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2"/>
                </a:solidFill>
              </a:rPr>
              <a:t>H</a:t>
            </a:r>
            <a:r>
              <a:rPr lang="fr" dirty="0">
                <a:solidFill>
                  <a:schemeClr val="bg2"/>
                </a:solidFill>
              </a:rPr>
              <a:t>ope you liked our presentation and Idea !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01" name="Google Shape;501;p49"/>
          <p:cNvSpPr txBox="1">
            <a:spLocks noGrp="1"/>
          </p:cNvSpPr>
          <p:nvPr>
            <p:ph type="title"/>
          </p:nvPr>
        </p:nvSpPr>
        <p:spPr>
          <a:xfrm>
            <a:off x="2690648" y="1380045"/>
            <a:ext cx="5825215" cy="14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THANK YOU</a:t>
            </a:r>
            <a:endParaRPr sz="7200" dirty="0"/>
          </a:p>
        </p:txBody>
      </p:sp>
      <p:cxnSp>
        <p:nvCxnSpPr>
          <p:cNvPr id="502" name="Google Shape;502;p49"/>
          <p:cNvCxnSpPr>
            <a:cxnSpLocks/>
          </p:cNvCxnSpPr>
          <p:nvPr/>
        </p:nvCxnSpPr>
        <p:spPr>
          <a:xfrm>
            <a:off x="2876319" y="2939583"/>
            <a:ext cx="5388524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3" name="Google Shape;503;p49"/>
          <p:cNvCxnSpPr>
            <a:cxnSpLocks/>
          </p:cNvCxnSpPr>
          <p:nvPr/>
        </p:nvCxnSpPr>
        <p:spPr>
          <a:xfrm>
            <a:off x="2788057" y="1333585"/>
            <a:ext cx="552564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4" name="Google Shape;504;p49"/>
          <p:cNvGrpSpPr/>
          <p:nvPr/>
        </p:nvGrpSpPr>
        <p:grpSpPr>
          <a:xfrm>
            <a:off x="180219" y="459059"/>
            <a:ext cx="1664317" cy="4465947"/>
            <a:chOff x="925082" y="1084626"/>
            <a:chExt cx="1664317" cy="4465947"/>
          </a:xfrm>
        </p:grpSpPr>
        <p:grpSp>
          <p:nvGrpSpPr>
            <p:cNvPr id="505" name="Google Shape;505;p49"/>
            <p:cNvGrpSpPr/>
            <p:nvPr/>
          </p:nvGrpSpPr>
          <p:grpSpPr>
            <a:xfrm>
              <a:off x="1397369" y="1084626"/>
              <a:ext cx="1192030" cy="1023702"/>
              <a:chOff x="2671700" y="2023100"/>
              <a:chExt cx="557675" cy="478925"/>
            </a:xfrm>
          </p:grpSpPr>
          <p:sp>
            <p:nvSpPr>
              <p:cNvPr id="506" name="Google Shape;506;p49"/>
              <p:cNvSpPr/>
              <p:nvPr/>
            </p:nvSpPr>
            <p:spPr>
              <a:xfrm>
                <a:off x="2681500" y="2057450"/>
                <a:ext cx="534700" cy="406500"/>
              </a:xfrm>
              <a:custGeom>
                <a:avLst/>
                <a:gdLst/>
                <a:ahLst/>
                <a:cxnLst/>
                <a:rect l="l" t="t" r="r" b="b"/>
                <a:pathLst>
                  <a:path w="21388" h="16260" extrusionOk="0">
                    <a:moveTo>
                      <a:pt x="20988" y="1"/>
                    </a:moveTo>
                    <a:cubicBezTo>
                      <a:pt x="20962" y="1"/>
                      <a:pt x="20934" y="4"/>
                      <a:pt x="20907" y="9"/>
                    </a:cubicBezTo>
                    <a:cubicBezTo>
                      <a:pt x="18982" y="368"/>
                      <a:pt x="16923" y="994"/>
                      <a:pt x="14975" y="1834"/>
                    </a:cubicBezTo>
                    <a:cubicBezTo>
                      <a:pt x="12725" y="2797"/>
                      <a:pt x="10621" y="4028"/>
                      <a:pt x="8696" y="5471"/>
                    </a:cubicBezTo>
                    <a:cubicBezTo>
                      <a:pt x="6783" y="6915"/>
                      <a:pt x="5025" y="8605"/>
                      <a:pt x="3481" y="10497"/>
                    </a:cubicBezTo>
                    <a:cubicBezTo>
                      <a:pt x="2149" y="12153"/>
                      <a:pt x="974" y="13944"/>
                      <a:pt x="90" y="15700"/>
                    </a:cubicBezTo>
                    <a:cubicBezTo>
                      <a:pt x="1" y="15891"/>
                      <a:pt x="79" y="16126"/>
                      <a:pt x="258" y="16215"/>
                    </a:cubicBezTo>
                    <a:cubicBezTo>
                      <a:pt x="314" y="16238"/>
                      <a:pt x="381" y="16260"/>
                      <a:pt x="437" y="16260"/>
                    </a:cubicBezTo>
                    <a:cubicBezTo>
                      <a:pt x="571" y="16260"/>
                      <a:pt x="705" y="16182"/>
                      <a:pt x="772" y="16048"/>
                    </a:cubicBezTo>
                    <a:cubicBezTo>
                      <a:pt x="1623" y="14335"/>
                      <a:pt x="2765" y="12589"/>
                      <a:pt x="4074" y="10977"/>
                    </a:cubicBezTo>
                    <a:cubicBezTo>
                      <a:pt x="5585" y="9131"/>
                      <a:pt x="7286" y="7486"/>
                      <a:pt x="9156" y="6075"/>
                    </a:cubicBezTo>
                    <a:cubicBezTo>
                      <a:pt x="11024" y="4665"/>
                      <a:pt x="13083" y="3479"/>
                      <a:pt x="15277" y="2539"/>
                    </a:cubicBezTo>
                    <a:cubicBezTo>
                      <a:pt x="17169" y="1722"/>
                      <a:pt x="19172" y="1106"/>
                      <a:pt x="21052" y="748"/>
                    </a:cubicBezTo>
                    <a:cubicBezTo>
                      <a:pt x="21253" y="715"/>
                      <a:pt x="21388" y="514"/>
                      <a:pt x="21355" y="312"/>
                    </a:cubicBezTo>
                    <a:cubicBezTo>
                      <a:pt x="21316" y="127"/>
                      <a:pt x="21166" y="1"/>
                      <a:pt x="209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7" name="Google Shape;507;p49"/>
              <p:cNvSpPr/>
              <p:nvPr/>
            </p:nvSpPr>
            <p:spPr>
              <a:xfrm>
                <a:off x="2671700" y="2023100"/>
                <a:ext cx="557675" cy="478925"/>
              </a:xfrm>
              <a:custGeom>
                <a:avLst/>
                <a:gdLst/>
                <a:ahLst/>
                <a:cxnLst/>
                <a:rect l="l" t="t" r="r" b="b"/>
                <a:pathLst>
                  <a:path w="22307" h="19157" extrusionOk="0">
                    <a:moveTo>
                      <a:pt x="16341" y="768"/>
                    </a:moveTo>
                    <a:cubicBezTo>
                      <a:pt x="17370" y="768"/>
                      <a:pt x="18344" y="880"/>
                      <a:pt x="19172" y="1092"/>
                    </a:cubicBezTo>
                    <a:cubicBezTo>
                      <a:pt x="20426" y="1417"/>
                      <a:pt x="20907" y="1853"/>
                      <a:pt x="21086" y="2089"/>
                    </a:cubicBezTo>
                    <a:cubicBezTo>
                      <a:pt x="21265" y="2324"/>
                      <a:pt x="21556" y="2906"/>
                      <a:pt x="21523" y="4204"/>
                    </a:cubicBezTo>
                    <a:cubicBezTo>
                      <a:pt x="21500" y="5256"/>
                      <a:pt x="21265" y="6476"/>
                      <a:pt x="20840" y="7718"/>
                    </a:cubicBezTo>
                    <a:cubicBezTo>
                      <a:pt x="20370" y="9095"/>
                      <a:pt x="19687" y="10471"/>
                      <a:pt x="18847" y="11692"/>
                    </a:cubicBezTo>
                    <a:cubicBezTo>
                      <a:pt x="17897" y="13102"/>
                      <a:pt x="16755" y="14299"/>
                      <a:pt x="15457" y="15284"/>
                    </a:cubicBezTo>
                    <a:cubicBezTo>
                      <a:pt x="14159" y="16258"/>
                      <a:pt x="12692" y="17019"/>
                      <a:pt x="11080" y="17556"/>
                    </a:cubicBezTo>
                    <a:cubicBezTo>
                      <a:pt x="9670" y="18026"/>
                      <a:pt x="8160" y="18305"/>
                      <a:pt x="6705" y="18373"/>
                    </a:cubicBezTo>
                    <a:cubicBezTo>
                      <a:pt x="6455" y="18385"/>
                      <a:pt x="6207" y="18392"/>
                      <a:pt x="5964" y="18392"/>
                    </a:cubicBezTo>
                    <a:cubicBezTo>
                      <a:pt x="4933" y="18392"/>
                      <a:pt x="3969" y="18279"/>
                      <a:pt x="3146" y="18071"/>
                    </a:cubicBezTo>
                    <a:cubicBezTo>
                      <a:pt x="1892" y="17746"/>
                      <a:pt x="1411" y="17298"/>
                      <a:pt x="1232" y="17064"/>
                    </a:cubicBezTo>
                    <a:cubicBezTo>
                      <a:pt x="1053" y="16828"/>
                      <a:pt x="762" y="16246"/>
                      <a:pt x="796" y="14948"/>
                    </a:cubicBezTo>
                    <a:cubicBezTo>
                      <a:pt x="818" y="13896"/>
                      <a:pt x="1053" y="12687"/>
                      <a:pt x="1478" y="11434"/>
                    </a:cubicBezTo>
                    <a:cubicBezTo>
                      <a:pt x="1948" y="10058"/>
                      <a:pt x="2631" y="8680"/>
                      <a:pt x="3470" y="7461"/>
                    </a:cubicBezTo>
                    <a:cubicBezTo>
                      <a:pt x="4422" y="6062"/>
                      <a:pt x="5563" y="4853"/>
                      <a:pt x="6862" y="3880"/>
                    </a:cubicBezTo>
                    <a:cubicBezTo>
                      <a:pt x="8160" y="2906"/>
                      <a:pt x="9625" y="2134"/>
                      <a:pt x="11237" y="1607"/>
                    </a:cubicBezTo>
                    <a:cubicBezTo>
                      <a:pt x="12636" y="1137"/>
                      <a:pt x="14147" y="858"/>
                      <a:pt x="15602" y="779"/>
                    </a:cubicBezTo>
                    <a:cubicBezTo>
                      <a:pt x="15848" y="768"/>
                      <a:pt x="16094" y="768"/>
                      <a:pt x="16341" y="768"/>
                    </a:cubicBezTo>
                    <a:close/>
                    <a:moveTo>
                      <a:pt x="16306" y="0"/>
                    </a:moveTo>
                    <a:cubicBezTo>
                      <a:pt x="16063" y="0"/>
                      <a:pt x="15817" y="6"/>
                      <a:pt x="15569" y="18"/>
                    </a:cubicBezTo>
                    <a:cubicBezTo>
                      <a:pt x="14047" y="97"/>
                      <a:pt x="12468" y="388"/>
                      <a:pt x="11002" y="880"/>
                    </a:cubicBezTo>
                    <a:cubicBezTo>
                      <a:pt x="9312" y="1440"/>
                      <a:pt x="7757" y="2246"/>
                      <a:pt x="6402" y="3275"/>
                    </a:cubicBezTo>
                    <a:cubicBezTo>
                      <a:pt x="5037" y="4305"/>
                      <a:pt x="3840" y="5569"/>
                      <a:pt x="2832" y="7036"/>
                    </a:cubicBezTo>
                    <a:cubicBezTo>
                      <a:pt x="1970" y="8312"/>
                      <a:pt x="1243" y="9744"/>
                      <a:pt x="751" y="11199"/>
                    </a:cubicBezTo>
                    <a:cubicBezTo>
                      <a:pt x="314" y="12508"/>
                      <a:pt x="57" y="13806"/>
                      <a:pt x="35" y="14937"/>
                    </a:cubicBezTo>
                    <a:cubicBezTo>
                      <a:pt x="0" y="16079"/>
                      <a:pt x="202" y="16974"/>
                      <a:pt x="616" y="17522"/>
                    </a:cubicBezTo>
                    <a:cubicBezTo>
                      <a:pt x="1030" y="18071"/>
                      <a:pt x="1836" y="18519"/>
                      <a:pt x="2955" y="18810"/>
                    </a:cubicBezTo>
                    <a:cubicBezTo>
                      <a:pt x="3840" y="19033"/>
                      <a:pt x="4880" y="19156"/>
                      <a:pt x="5977" y="19156"/>
                    </a:cubicBezTo>
                    <a:cubicBezTo>
                      <a:pt x="6235" y="19156"/>
                      <a:pt x="6492" y="19145"/>
                      <a:pt x="6750" y="19134"/>
                    </a:cubicBezTo>
                    <a:cubicBezTo>
                      <a:pt x="8272" y="19066"/>
                      <a:pt x="9849" y="18765"/>
                      <a:pt x="11316" y="18283"/>
                    </a:cubicBezTo>
                    <a:cubicBezTo>
                      <a:pt x="13005" y="17713"/>
                      <a:pt x="14550" y="16918"/>
                      <a:pt x="15915" y="15888"/>
                    </a:cubicBezTo>
                    <a:cubicBezTo>
                      <a:pt x="17270" y="14858"/>
                      <a:pt x="18479" y="13594"/>
                      <a:pt x="19474" y="12128"/>
                    </a:cubicBezTo>
                    <a:cubicBezTo>
                      <a:pt x="20347" y="10852"/>
                      <a:pt x="21063" y="9408"/>
                      <a:pt x="21556" y="7964"/>
                    </a:cubicBezTo>
                    <a:cubicBezTo>
                      <a:pt x="22004" y="6644"/>
                      <a:pt x="22250" y="5357"/>
                      <a:pt x="22284" y="4226"/>
                    </a:cubicBezTo>
                    <a:cubicBezTo>
                      <a:pt x="22306" y="3074"/>
                      <a:pt x="22105" y="2178"/>
                      <a:pt x="21690" y="1630"/>
                    </a:cubicBezTo>
                    <a:cubicBezTo>
                      <a:pt x="21277" y="1082"/>
                      <a:pt x="20471" y="645"/>
                      <a:pt x="19362" y="354"/>
                    </a:cubicBezTo>
                    <a:cubicBezTo>
                      <a:pt x="18462" y="124"/>
                      <a:pt x="17418" y="0"/>
                      <a:pt x="163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8" name="Google Shape;508;p49"/>
              <p:cNvSpPr/>
              <p:nvPr/>
            </p:nvSpPr>
            <p:spPr>
              <a:xfrm>
                <a:off x="2809100" y="2220125"/>
                <a:ext cx="64375" cy="75700"/>
              </a:xfrm>
              <a:custGeom>
                <a:avLst/>
                <a:gdLst/>
                <a:ahLst/>
                <a:cxnLst/>
                <a:rect l="l" t="t" r="r" b="b"/>
                <a:pathLst>
                  <a:path w="2575" h="3028" extrusionOk="0">
                    <a:moveTo>
                      <a:pt x="437" y="0"/>
                    </a:moveTo>
                    <a:cubicBezTo>
                      <a:pt x="355" y="0"/>
                      <a:pt x="271" y="27"/>
                      <a:pt x="202" y="83"/>
                    </a:cubicBezTo>
                    <a:cubicBezTo>
                      <a:pt x="33" y="207"/>
                      <a:pt x="0" y="441"/>
                      <a:pt x="134" y="610"/>
                    </a:cubicBezTo>
                    <a:lnTo>
                      <a:pt x="1836" y="2870"/>
                    </a:lnTo>
                    <a:cubicBezTo>
                      <a:pt x="1913" y="2971"/>
                      <a:pt x="2025" y="3027"/>
                      <a:pt x="2137" y="3027"/>
                    </a:cubicBezTo>
                    <a:cubicBezTo>
                      <a:pt x="2216" y="3027"/>
                      <a:pt x="2306" y="3005"/>
                      <a:pt x="2373" y="2948"/>
                    </a:cubicBezTo>
                    <a:cubicBezTo>
                      <a:pt x="2540" y="2826"/>
                      <a:pt x="2574" y="2579"/>
                      <a:pt x="2440" y="2423"/>
                    </a:cubicBezTo>
                    <a:lnTo>
                      <a:pt x="739" y="150"/>
                    </a:lnTo>
                    <a:cubicBezTo>
                      <a:pt x="667" y="53"/>
                      <a:pt x="553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9" name="Google Shape;509;p49"/>
              <p:cNvSpPr/>
              <p:nvPr/>
            </p:nvSpPr>
            <p:spPr>
              <a:xfrm>
                <a:off x="2843225" y="2181525"/>
                <a:ext cx="64375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2575" h="3027" extrusionOk="0">
                    <a:moveTo>
                      <a:pt x="438" y="0"/>
                    </a:moveTo>
                    <a:cubicBezTo>
                      <a:pt x="355" y="0"/>
                      <a:pt x="272" y="27"/>
                      <a:pt x="202" y="83"/>
                    </a:cubicBezTo>
                    <a:cubicBezTo>
                      <a:pt x="34" y="206"/>
                      <a:pt x="1" y="441"/>
                      <a:pt x="135" y="609"/>
                    </a:cubicBezTo>
                    <a:lnTo>
                      <a:pt x="1836" y="2881"/>
                    </a:lnTo>
                    <a:cubicBezTo>
                      <a:pt x="1914" y="2982"/>
                      <a:pt x="2026" y="3027"/>
                      <a:pt x="2138" y="3027"/>
                    </a:cubicBezTo>
                    <a:cubicBezTo>
                      <a:pt x="2216" y="3027"/>
                      <a:pt x="2306" y="3004"/>
                      <a:pt x="2373" y="2948"/>
                    </a:cubicBezTo>
                    <a:cubicBezTo>
                      <a:pt x="2541" y="2825"/>
                      <a:pt x="2575" y="2590"/>
                      <a:pt x="2440" y="2422"/>
                    </a:cubicBezTo>
                    <a:lnTo>
                      <a:pt x="739" y="150"/>
                    </a:lnTo>
                    <a:cubicBezTo>
                      <a:pt x="667" y="52"/>
                      <a:pt x="553" y="0"/>
                      <a:pt x="4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0" name="Google Shape;510;p49"/>
              <p:cNvSpPr/>
              <p:nvPr/>
            </p:nvSpPr>
            <p:spPr>
              <a:xfrm>
                <a:off x="2884350" y="2152350"/>
                <a:ext cx="64375" cy="75475"/>
              </a:xfrm>
              <a:custGeom>
                <a:avLst/>
                <a:gdLst/>
                <a:ahLst/>
                <a:cxnLst/>
                <a:rect l="l" t="t" r="r" b="b"/>
                <a:pathLst>
                  <a:path w="2575" h="3019" extrusionOk="0">
                    <a:moveTo>
                      <a:pt x="428" y="1"/>
                    </a:moveTo>
                    <a:cubicBezTo>
                      <a:pt x="349" y="1"/>
                      <a:pt x="270" y="25"/>
                      <a:pt x="202" y="75"/>
                    </a:cubicBezTo>
                    <a:cubicBezTo>
                      <a:pt x="34" y="198"/>
                      <a:pt x="0" y="444"/>
                      <a:pt x="124" y="612"/>
                    </a:cubicBezTo>
                    <a:lnTo>
                      <a:pt x="1836" y="2873"/>
                    </a:lnTo>
                    <a:cubicBezTo>
                      <a:pt x="1914" y="2973"/>
                      <a:pt x="2026" y="3018"/>
                      <a:pt x="2138" y="3018"/>
                    </a:cubicBezTo>
                    <a:cubicBezTo>
                      <a:pt x="2216" y="3018"/>
                      <a:pt x="2306" y="2996"/>
                      <a:pt x="2373" y="2951"/>
                    </a:cubicBezTo>
                    <a:cubicBezTo>
                      <a:pt x="2541" y="2817"/>
                      <a:pt x="2574" y="2582"/>
                      <a:pt x="2440" y="2414"/>
                    </a:cubicBezTo>
                    <a:lnTo>
                      <a:pt x="739" y="153"/>
                    </a:lnTo>
                    <a:cubicBezTo>
                      <a:pt x="659" y="53"/>
                      <a:pt x="543" y="1"/>
                      <a:pt x="4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1" name="Google Shape;511;p49"/>
              <p:cNvSpPr/>
              <p:nvPr/>
            </p:nvSpPr>
            <p:spPr>
              <a:xfrm>
                <a:off x="2926875" y="2124725"/>
                <a:ext cx="6410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3027" extrusionOk="0">
                    <a:moveTo>
                      <a:pt x="435" y="0"/>
                    </a:moveTo>
                    <a:cubicBezTo>
                      <a:pt x="354" y="0"/>
                      <a:pt x="272" y="27"/>
                      <a:pt x="202" y="83"/>
                    </a:cubicBezTo>
                    <a:cubicBezTo>
                      <a:pt x="34" y="206"/>
                      <a:pt x="0" y="441"/>
                      <a:pt x="124" y="609"/>
                    </a:cubicBezTo>
                    <a:lnTo>
                      <a:pt x="1836" y="2881"/>
                    </a:lnTo>
                    <a:cubicBezTo>
                      <a:pt x="1915" y="2981"/>
                      <a:pt x="2027" y="3026"/>
                      <a:pt x="2138" y="3026"/>
                    </a:cubicBezTo>
                    <a:cubicBezTo>
                      <a:pt x="2216" y="3026"/>
                      <a:pt x="2295" y="3004"/>
                      <a:pt x="2362" y="2948"/>
                    </a:cubicBezTo>
                    <a:cubicBezTo>
                      <a:pt x="2530" y="2825"/>
                      <a:pt x="2564" y="2590"/>
                      <a:pt x="2440" y="2422"/>
                    </a:cubicBezTo>
                    <a:lnTo>
                      <a:pt x="739" y="150"/>
                    </a:lnTo>
                    <a:cubicBezTo>
                      <a:pt x="661" y="52"/>
                      <a:pt x="549" y="0"/>
                      <a:pt x="4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12" name="Google Shape;512;p49"/>
            <p:cNvGrpSpPr/>
            <p:nvPr/>
          </p:nvGrpSpPr>
          <p:grpSpPr>
            <a:xfrm>
              <a:off x="1189176" y="4558198"/>
              <a:ext cx="993215" cy="992375"/>
              <a:chOff x="390637" y="3531445"/>
              <a:chExt cx="464662" cy="464269"/>
            </a:xfrm>
          </p:grpSpPr>
          <p:sp>
            <p:nvSpPr>
              <p:cNvPr id="514" name="Google Shape;514;p49"/>
              <p:cNvSpPr/>
              <p:nvPr/>
            </p:nvSpPr>
            <p:spPr>
              <a:xfrm>
                <a:off x="395574" y="3531445"/>
                <a:ext cx="459725" cy="436800"/>
              </a:xfrm>
              <a:custGeom>
                <a:avLst/>
                <a:gdLst/>
                <a:ahLst/>
                <a:cxnLst/>
                <a:rect l="l" t="t" r="r" b="b"/>
                <a:pathLst>
                  <a:path w="18389" h="17472" extrusionOk="0">
                    <a:moveTo>
                      <a:pt x="9188" y="761"/>
                    </a:moveTo>
                    <a:cubicBezTo>
                      <a:pt x="9670" y="761"/>
                      <a:pt x="10163" y="806"/>
                      <a:pt x="10643" y="885"/>
                    </a:cubicBezTo>
                    <a:lnTo>
                      <a:pt x="8954" y="1881"/>
                    </a:lnTo>
                    <a:lnTo>
                      <a:pt x="7622" y="907"/>
                    </a:lnTo>
                    <a:cubicBezTo>
                      <a:pt x="8136" y="806"/>
                      <a:pt x="8663" y="761"/>
                      <a:pt x="9188" y="761"/>
                    </a:cubicBezTo>
                    <a:close/>
                    <a:moveTo>
                      <a:pt x="1309" y="6201"/>
                    </a:moveTo>
                    <a:lnTo>
                      <a:pt x="1634" y="7208"/>
                    </a:lnTo>
                    <a:lnTo>
                      <a:pt x="851" y="7958"/>
                    </a:lnTo>
                    <a:cubicBezTo>
                      <a:pt x="941" y="7354"/>
                      <a:pt x="1086" y="6760"/>
                      <a:pt x="1309" y="6201"/>
                    </a:cubicBezTo>
                    <a:close/>
                    <a:moveTo>
                      <a:pt x="17079" y="6201"/>
                    </a:moveTo>
                    <a:cubicBezTo>
                      <a:pt x="17291" y="6772"/>
                      <a:pt x="17448" y="7364"/>
                      <a:pt x="17538" y="7969"/>
                    </a:cubicBezTo>
                    <a:lnTo>
                      <a:pt x="16743" y="7219"/>
                    </a:lnTo>
                    <a:lnTo>
                      <a:pt x="17079" y="6201"/>
                    </a:lnTo>
                    <a:close/>
                    <a:moveTo>
                      <a:pt x="8942" y="6190"/>
                    </a:moveTo>
                    <a:lnTo>
                      <a:pt x="12647" y="8528"/>
                    </a:lnTo>
                    <a:lnTo>
                      <a:pt x="11394" y="12490"/>
                    </a:lnTo>
                    <a:lnTo>
                      <a:pt x="7051" y="12423"/>
                    </a:lnTo>
                    <a:lnTo>
                      <a:pt x="5731" y="8518"/>
                    </a:lnTo>
                    <a:lnTo>
                      <a:pt x="8942" y="6190"/>
                    </a:lnTo>
                    <a:close/>
                    <a:moveTo>
                      <a:pt x="14214" y="15994"/>
                    </a:moveTo>
                    <a:cubicBezTo>
                      <a:pt x="14090" y="16083"/>
                      <a:pt x="13956" y="16173"/>
                      <a:pt x="13822" y="16251"/>
                    </a:cubicBezTo>
                    <a:lnTo>
                      <a:pt x="13911" y="15994"/>
                    </a:lnTo>
                    <a:close/>
                    <a:moveTo>
                      <a:pt x="4510" y="15915"/>
                    </a:moveTo>
                    <a:lnTo>
                      <a:pt x="4611" y="16273"/>
                    </a:lnTo>
                    <a:cubicBezTo>
                      <a:pt x="4455" y="16161"/>
                      <a:pt x="4298" y="16061"/>
                      <a:pt x="4152" y="15949"/>
                    </a:cubicBezTo>
                    <a:lnTo>
                      <a:pt x="4510" y="15915"/>
                    </a:lnTo>
                    <a:close/>
                    <a:moveTo>
                      <a:pt x="9188" y="0"/>
                    </a:moveTo>
                    <a:cubicBezTo>
                      <a:pt x="8338" y="0"/>
                      <a:pt x="7465" y="124"/>
                      <a:pt x="6626" y="370"/>
                    </a:cubicBezTo>
                    <a:cubicBezTo>
                      <a:pt x="6480" y="415"/>
                      <a:pt x="6380" y="527"/>
                      <a:pt x="6357" y="672"/>
                    </a:cubicBezTo>
                    <a:cubicBezTo>
                      <a:pt x="6323" y="818"/>
                      <a:pt x="6390" y="963"/>
                      <a:pt x="6502" y="1042"/>
                    </a:cubicBezTo>
                    <a:lnTo>
                      <a:pt x="8551" y="2530"/>
                    </a:lnTo>
                    <a:lnTo>
                      <a:pt x="8551" y="5529"/>
                    </a:lnTo>
                    <a:lnTo>
                      <a:pt x="5227" y="7946"/>
                    </a:lnTo>
                    <a:lnTo>
                      <a:pt x="2373" y="7018"/>
                    </a:lnTo>
                    <a:lnTo>
                      <a:pt x="1724" y="5026"/>
                    </a:lnTo>
                    <a:cubicBezTo>
                      <a:pt x="1679" y="4880"/>
                      <a:pt x="1545" y="4780"/>
                      <a:pt x="1388" y="4768"/>
                    </a:cubicBezTo>
                    <a:cubicBezTo>
                      <a:pt x="1379" y="4767"/>
                      <a:pt x="1370" y="4767"/>
                      <a:pt x="1361" y="4767"/>
                    </a:cubicBezTo>
                    <a:cubicBezTo>
                      <a:pt x="1225" y="4767"/>
                      <a:pt x="1093" y="4843"/>
                      <a:pt x="1030" y="4969"/>
                    </a:cubicBezTo>
                    <a:cubicBezTo>
                      <a:pt x="392" y="6190"/>
                      <a:pt x="45" y="7521"/>
                      <a:pt x="0" y="8909"/>
                    </a:cubicBezTo>
                    <a:cubicBezTo>
                      <a:pt x="0" y="9066"/>
                      <a:pt x="90" y="9212"/>
                      <a:pt x="224" y="9279"/>
                    </a:cubicBezTo>
                    <a:cubicBezTo>
                      <a:pt x="275" y="9298"/>
                      <a:pt x="328" y="9308"/>
                      <a:pt x="380" y="9308"/>
                    </a:cubicBezTo>
                    <a:cubicBezTo>
                      <a:pt x="478" y="9308"/>
                      <a:pt x="572" y="9273"/>
                      <a:pt x="638" y="9200"/>
                    </a:cubicBezTo>
                    <a:lnTo>
                      <a:pt x="2172" y="7745"/>
                    </a:lnTo>
                    <a:lnTo>
                      <a:pt x="4970" y="8663"/>
                    </a:lnTo>
                    <a:lnTo>
                      <a:pt x="6357" y="12726"/>
                    </a:lnTo>
                    <a:lnTo>
                      <a:pt x="4589" y="15154"/>
                    </a:lnTo>
                    <a:lnTo>
                      <a:pt x="3122" y="15255"/>
                    </a:lnTo>
                    <a:cubicBezTo>
                      <a:pt x="2966" y="15266"/>
                      <a:pt x="2843" y="15367"/>
                      <a:pt x="2787" y="15512"/>
                    </a:cubicBezTo>
                    <a:cubicBezTo>
                      <a:pt x="2742" y="15669"/>
                      <a:pt x="2787" y="15825"/>
                      <a:pt x="2899" y="15927"/>
                    </a:cubicBezTo>
                    <a:cubicBezTo>
                      <a:pt x="3458" y="16407"/>
                      <a:pt x="4376" y="17079"/>
                      <a:pt x="5070" y="17426"/>
                    </a:cubicBezTo>
                    <a:cubicBezTo>
                      <a:pt x="5126" y="17454"/>
                      <a:pt x="5187" y="17469"/>
                      <a:pt x="5248" y="17469"/>
                    </a:cubicBezTo>
                    <a:cubicBezTo>
                      <a:pt x="5334" y="17469"/>
                      <a:pt x="5419" y="17440"/>
                      <a:pt x="5484" y="17382"/>
                    </a:cubicBezTo>
                    <a:cubicBezTo>
                      <a:pt x="5596" y="17292"/>
                      <a:pt x="5652" y="17135"/>
                      <a:pt x="5607" y="16989"/>
                    </a:cubicBezTo>
                    <a:lnTo>
                      <a:pt x="5204" y="15591"/>
                    </a:lnTo>
                    <a:lnTo>
                      <a:pt x="6962" y="13184"/>
                    </a:lnTo>
                    <a:lnTo>
                      <a:pt x="11472" y="13251"/>
                    </a:lnTo>
                    <a:lnTo>
                      <a:pt x="13217" y="15658"/>
                    </a:lnTo>
                    <a:lnTo>
                      <a:pt x="12781" y="16967"/>
                    </a:lnTo>
                    <a:cubicBezTo>
                      <a:pt x="12737" y="17113"/>
                      <a:pt x="12770" y="17280"/>
                      <a:pt x="12893" y="17382"/>
                    </a:cubicBezTo>
                    <a:cubicBezTo>
                      <a:pt x="12961" y="17437"/>
                      <a:pt x="13050" y="17471"/>
                      <a:pt x="13140" y="17471"/>
                    </a:cubicBezTo>
                    <a:cubicBezTo>
                      <a:pt x="13195" y="17471"/>
                      <a:pt x="13262" y="17460"/>
                      <a:pt x="13307" y="17426"/>
                    </a:cubicBezTo>
                    <a:cubicBezTo>
                      <a:pt x="13990" y="17091"/>
                      <a:pt x="15008" y="16407"/>
                      <a:pt x="15579" y="15927"/>
                    </a:cubicBezTo>
                    <a:cubicBezTo>
                      <a:pt x="15691" y="15815"/>
                      <a:pt x="15736" y="15658"/>
                      <a:pt x="15680" y="15501"/>
                    </a:cubicBezTo>
                    <a:cubicBezTo>
                      <a:pt x="15635" y="15355"/>
                      <a:pt x="15490" y="15255"/>
                      <a:pt x="15333" y="15255"/>
                    </a:cubicBezTo>
                    <a:lnTo>
                      <a:pt x="13844" y="15221"/>
                    </a:lnTo>
                    <a:lnTo>
                      <a:pt x="12088" y="12804"/>
                    </a:lnTo>
                    <a:lnTo>
                      <a:pt x="13397" y="8674"/>
                    </a:lnTo>
                    <a:lnTo>
                      <a:pt x="16206" y="7757"/>
                    </a:lnTo>
                    <a:lnTo>
                      <a:pt x="17739" y="9200"/>
                    </a:lnTo>
                    <a:cubicBezTo>
                      <a:pt x="17812" y="9273"/>
                      <a:pt x="17909" y="9308"/>
                      <a:pt x="18008" y="9308"/>
                    </a:cubicBezTo>
                    <a:cubicBezTo>
                      <a:pt x="18061" y="9308"/>
                      <a:pt x="18114" y="9298"/>
                      <a:pt x="18164" y="9279"/>
                    </a:cubicBezTo>
                    <a:cubicBezTo>
                      <a:pt x="18299" y="9212"/>
                      <a:pt x="18388" y="9066"/>
                      <a:pt x="18388" y="8921"/>
                    </a:cubicBezTo>
                    <a:cubicBezTo>
                      <a:pt x="18343" y="7521"/>
                      <a:pt x="17997" y="6190"/>
                      <a:pt x="17358" y="4969"/>
                    </a:cubicBezTo>
                    <a:cubicBezTo>
                      <a:pt x="17295" y="4843"/>
                      <a:pt x="17164" y="4767"/>
                      <a:pt x="17018" y="4767"/>
                    </a:cubicBezTo>
                    <a:cubicBezTo>
                      <a:pt x="17009" y="4767"/>
                      <a:pt x="16999" y="4767"/>
                      <a:pt x="16990" y="4768"/>
                    </a:cubicBezTo>
                    <a:cubicBezTo>
                      <a:pt x="16844" y="4780"/>
                      <a:pt x="16709" y="4880"/>
                      <a:pt x="16665" y="5026"/>
                    </a:cubicBezTo>
                    <a:lnTo>
                      <a:pt x="16015" y="7018"/>
                    </a:lnTo>
                    <a:lnTo>
                      <a:pt x="13150" y="7946"/>
                    </a:lnTo>
                    <a:lnTo>
                      <a:pt x="9312" y="5518"/>
                    </a:lnTo>
                    <a:lnTo>
                      <a:pt x="9312" y="2552"/>
                    </a:lnTo>
                    <a:lnTo>
                      <a:pt x="11852" y="1064"/>
                    </a:lnTo>
                    <a:cubicBezTo>
                      <a:pt x="11976" y="985"/>
                      <a:pt x="12054" y="840"/>
                      <a:pt x="12031" y="694"/>
                    </a:cubicBezTo>
                    <a:cubicBezTo>
                      <a:pt x="12020" y="537"/>
                      <a:pt x="11908" y="415"/>
                      <a:pt x="11763" y="370"/>
                    </a:cubicBezTo>
                    <a:cubicBezTo>
                      <a:pt x="10912" y="124"/>
                      <a:pt x="10051" y="0"/>
                      <a:pt x="91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5" name="Google Shape;515;p49"/>
              <p:cNvSpPr/>
              <p:nvPr/>
            </p:nvSpPr>
            <p:spPr>
              <a:xfrm>
                <a:off x="390637" y="3535414"/>
                <a:ext cx="460300" cy="460300"/>
              </a:xfrm>
              <a:custGeom>
                <a:avLst/>
                <a:gdLst/>
                <a:ahLst/>
                <a:cxnLst/>
                <a:rect l="l" t="t" r="r" b="b"/>
                <a:pathLst>
                  <a:path w="18412" h="18412" extrusionOk="0">
                    <a:moveTo>
                      <a:pt x="9200" y="761"/>
                    </a:moveTo>
                    <a:cubicBezTo>
                      <a:pt x="10342" y="761"/>
                      <a:pt x="11450" y="985"/>
                      <a:pt x="12491" y="1422"/>
                    </a:cubicBezTo>
                    <a:cubicBezTo>
                      <a:pt x="13498" y="1847"/>
                      <a:pt x="14405" y="2462"/>
                      <a:pt x="15177" y="3235"/>
                    </a:cubicBezTo>
                    <a:cubicBezTo>
                      <a:pt x="15950" y="4007"/>
                      <a:pt x="16565" y="4914"/>
                      <a:pt x="16990" y="5921"/>
                    </a:cubicBezTo>
                    <a:cubicBezTo>
                      <a:pt x="17427" y="6962"/>
                      <a:pt x="17651" y="8070"/>
                      <a:pt x="17651" y="9212"/>
                    </a:cubicBezTo>
                    <a:cubicBezTo>
                      <a:pt x="17651" y="10342"/>
                      <a:pt x="17427" y="11450"/>
                      <a:pt x="16990" y="12490"/>
                    </a:cubicBezTo>
                    <a:cubicBezTo>
                      <a:pt x="16565" y="13498"/>
                      <a:pt x="15950" y="14405"/>
                      <a:pt x="15177" y="15176"/>
                    </a:cubicBezTo>
                    <a:cubicBezTo>
                      <a:pt x="14405" y="15949"/>
                      <a:pt x="13498" y="16564"/>
                      <a:pt x="12491" y="16989"/>
                    </a:cubicBezTo>
                    <a:cubicBezTo>
                      <a:pt x="11450" y="17426"/>
                      <a:pt x="10342" y="17650"/>
                      <a:pt x="9200" y="17650"/>
                    </a:cubicBezTo>
                    <a:cubicBezTo>
                      <a:pt x="8059" y="17650"/>
                      <a:pt x="6962" y="17426"/>
                      <a:pt x="5922" y="16989"/>
                    </a:cubicBezTo>
                    <a:cubicBezTo>
                      <a:pt x="4914" y="16564"/>
                      <a:pt x="4007" y="15949"/>
                      <a:pt x="3236" y="15176"/>
                    </a:cubicBezTo>
                    <a:cubicBezTo>
                      <a:pt x="2452" y="14405"/>
                      <a:pt x="1848" y="13498"/>
                      <a:pt x="1423" y="12490"/>
                    </a:cubicBezTo>
                    <a:cubicBezTo>
                      <a:pt x="986" y="11450"/>
                      <a:pt x="762" y="10342"/>
                      <a:pt x="762" y="9212"/>
                    </a:cubicBezTo>
                    <a:cubicBezTo>
                      <a:pt x="762" y="8070"/>
                      <a:pt x="986" y="6962"/>
                      <a:pt x="1423" y="5921"/>
                    </a:cubicBezTo>
                    <a:cubicBezTo>
                      <a:pt x="1848" y="4914"/>
                      <a:pt x="2452" y="4007"/>
                      <a:pt x="3236" y="3235"/>
                    </a:cubicBezTo>
                    <a:cubicBezTo>
                      <a:pt x="4007" y="2462"/>
                      <a:pt x="4914" y="1847"/>
                      <a:pt x="5922" y="1422"/>
                    </a:cubicBezTo>
                    <a:cubicBezTo>
                      <a:pt x="6962" y="985"/>
                      <a:pt x="8059" y="761"/>
                      <a:pt x="9200" y="761"/>
                    </a:cubicBezTo>
                    <a:close/>
                    <a:moveTo>
                      <a:pt x="9200" y="0"/>
                    </a:moveTo>
                    <a:cubicBezTo>
                      <a:pt x="7959" y="0"/>
                      <a:pt x="6750" y="247"/>
                      <a:pt x="5619" y="728"/>
                    </a:cubicBezTo>
                    <a:cubicBezTo>
                      <a:pt x="4522" y="1187"/>
                      <a:pt x="3537" y="1847"/>
                      <a:pt x="2698" y="2698"/>
                    </a:cubicBezTo>
                    <a:cubicBezTo>
                      <a:pt x="1848" y="3537"/>
                      <a:pt x="1187" y="4522"/>
                      <a:pt x="717" y="5619"/>
                    </a:cubicBezTo>
                    <a:cubicBezTo>
                      <a:pt x="236" y="6760"/>
                      <a:pt x="1" y="7969"/>
                      <a:pt x="1" y="9212"/>
                    </a:cubicBezTo>
                    <a:cubicBezTo>
                      <a:pt x="1" y="10453"/>
                      <a:pt x="236" y="11651"/>
                      <a:pt x="717" y="12793"/>
                    </a:cubicBezTo>
                    <a:cubicBezTo>
                      <a:pt x="1187" y="13890"/>
                      <a:pt x="1848" y="14875"/>
                      <a:pt x="2698" y="15714"/>
                    </a:cubicBezTo>
                    <a:cubicBezTo>
                      <a:pt x="3537" y="16564"/>
                      <a:pt x="4522" y="17225"/>
                      <a:pt x="5619" y="17683"/>
                    </a:cubicBezTo>
                    <a:cubicBezTo>
                      <a:pt x="6750" y="18165"/>
                      <a:pt x="7959" y="18411"/>
                      <a:pt x="9200" y="18411"/>
                    </a:cubicBezTo>
                    <a:cubicBezTo>
                      <a:pt x="10443" y="18411"/>
                      <a:pt x="11652" y="18165"/>
                      <a:pt x="12793" y="17683"/>
                    </a:cubicBezTo>
                    <a:cubicBezTo>
                      <a:pt x="13879" y="17225"/>
                      <a:pt x="14863" y="16564"/>
                      <a:pt x="15714" y="15714"/>
                    </a:cubicBezTo>
                    <a:cubicBezTo>
                      <a:pt x="16554" y="14875"/>
                      <a:pt x="17225" y="13890"/>
                      <a:pt x="17684" y="12793"/>
                    </a:cubicBezTo>
                    <a:cubicBezTo>
                      <a:pt x="18165" y="11651"/>
                      <a:pt x="18412" y="10453"/>
                      <a:pt x="18412" y="9212"/>
                    </a:cubicBezTo>
                    <a:cubicBezTo>
                      <a:pt x="18412" y="7969"/>
                      <a:pt x="18165" y="6760"/>
                      <a:pt x="17684" y="5619"/>
                    </a:cubicBezTo>
                    <a:cubicBezTo>
                      <a:pt x="17225" y="4522"/>
                      <a:pt x="16554" y="3537"/>
                      <a:pt x="15714" y="2698"/>
                    </a:cubicBezTo>
                    <a:cubicBezTo>
                      <a:pt x="14863" y="1847"/>
                      <a:pt x="13879" y="1187"/>
                      <a:pt x="12793" y="728"/>
                    </a:cubicBezTo>
                    <a:cubicBezTo>
                      <a:pt x="11652" y="247"/>
                      <a:pt x="10443" y="0"/>
                      <a:pt x="92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16" name="Google Shape;516;p49"/>
            <p:cNvGrpSpPr/>
            <p:nvPr/>
          </p:nvGrpSpPr>
          <p:grpSpPr>
            <a:xfrm>
              <a:off x="925082" y="2622599"/>
              <a:ext cx="712268" cy="711307"/>
              <a:chOff x="1605425" y="3025400"/>
              <a:chExt cx="333225" cy="332775"/>
            </a:xfrm>
          </p:grpSpPr>
          <p:sp>
            <p:nvSpPr>
              <p:cNvPr id="517" name="Google Shape;517;p49"/>
              <p:cNvSpPr/>
              <p:nvPr/>
            </p:nvSpPr>
            <p:spPr>
              <a:xfrm>
                <a:off x="1714250" y="3078325"/>
                <a:ext cx="171800" cy="170750"/>
              </a:xfrm>
              <a:custGeom>
                <a:avLst/>
                <a:gdLst/>
                <a:ahLst/>
                <a:cxnLst/>
                <a:rect l="l" t="t" r="r" b="b"/>
                <a:pathLst>
                  <a:path w="6872" h="6830" extrusionOk="0">
                    <a:moveTo>
                      <a:pt x="4354" y="1345"/>
                    </a:moveTo>
                    <a:lnTo>
                      <a:pt x="4365" y="2095"/>
                    </a:lnTo>
                    <a:cubicBezTo>
                      <a:pt x="4365" y="2308"/>
                      <a:pt x="4533" y="2476"/>
                      <a:pt x="4746" y="2476"/>
                    </a:cubicBezTo>
                    <a:lnTo>
                      <a:pt x="5496" y="2487"/>
                    </a:lnTo>
                    <a:lnTo>
                      <a:pt x="1758" y="5968"/>
                    </a:lnTo>
                    <a:lnTo>
                      <a:pt x="806" y="6035"/>
                    </a:lnTo>
                    <a:lnTo>
                      <a:pt x="806" y="6035"/>
                    </a:lnTo>
                    <a:lnTo>
                      <a:pt x="873" y="5083"/>
                    </a:lnTo>
                    <a:lnTo>
                      <a:pt x="4354" y="1345"/>
                    </a:lnTo>
                    <a:close/>
                    <a:moveTo>
                      <a:pt x="4738" y="1"/>
                    </a:moveTo>
                    <a:cubicBezTo>
                      <a:pt x="4631" y="1"/>
                      <a:pt x="4526" y="46"/>
                      <a:pt x="4455" y="126"/>
                    </a:cubicBezTo>
                    <a:lnTo>
                      <a:pt x="224" y="4670"/>
                    </a:lnTo>
                    <a:cubicBezTo>
                      <a:pt x="169" y="4725"/>
                      <a:pt x="124" y="4815"/>
                      <a:pt x="124" y="4893"/>
                    </a:cubicBezTo>
                    <a:lnTo>
                      <a:pt x="12" y="6426"/>
                    </a:lnTo>
                    <a:cubicBezTo>
                      <a:pt x="0" y="6538"/>
                      <a:pt x="45" y="6639"/>
                      <a:pt x="124" y="6717"/>
                    </a:cubicBezTo>
                    <a:cubicBezTo>
                      <a:pt x="191" y="6796"/>
                      <a:pt x="291" y="6829"/>
                      <a:pt x="392" y="6829"/>
                    </a:cubicBezTo>
                    <a:lnTo>
                      <a:pt x="415" y="6829"/>
                    </a:lnTo>
                    <a:lnTo>
                      <a:pt x="1948" y="6717"/>
                    </a:lnTo>
                    <a:cubicBezTo>
                      <a:pt x="2026" y="6717"/>
                      <a:pt x="2116" y="6672"/>
                      <a:pt x="2171" y="6617"/>
                    </a:cubicBezTo>
                    <a:lnTo>
                      <a:pt x="6715" y="2386"/>
                    </a:lnTo>
                    <a:cubicBezTo>
                      <a:pt x="6827" y="2285"/>
                      <a:pt x="6872" y="2118"/>
                      <a:pt x="6816" y="1972"/>
                    </a:cubicBezTo>
                    <a:cubicBezTo>
                      <a:pt x="6760" y="1827"/>
                      <a:pt x="6615" y="1726"/>
                      <a:pt x="6458" y="1726"/>
                    </a:cubicBezTo>
                    <a:lnTo>
                      <a:pt x="5126" y="1715"/>
                    </a:lnTo>
                    <a:lnTo>
                      <a:pt x="5115" y="383"/>
                    </a:lnTo>
                    <a:cubicBezTo>
                      <a:pt x="5115" y="226"/>
                      <a:pt x="5014" y="81"/>
                      <a:pt x="4869" y="25"/>
                    </a:cubicBezTo>
                    <a:cubicBezTo>
                      <a:pt x="4827" y="8"/>
                      <a:pt x="4782" y="1"/>
                      <a:pt x="4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8" name="Google Shape;518;p49"/>
              <p:cNvSpPr/>
              <p:nvPr/>
            </p:nvSpPr>
            <p:spPr>
              <a:xfrm>
                <a:off x="1695247" y="3121249"/>
                <a:ext cx="148016" cy="146976"/>
              </a:xfrm>
              <a:custGeom>
                <a:avLst/>
                <a:gdLst/>
                <a:ahLst/>
                <a:cxnLst/>
                <a:rect l="l" t="t" r="r" b="b"/>
                <a:pathLst>
                  <a:path w="6482" h="6400" extrusionOk="0">
                    <a:moveTo>
                      <a:pt x="6067" y="0"/>
                    </a:moveTo>
                    <a:cubicBezTo>
                      <a:pt x="5969" y="0"/>
                      <a:pt x="5871" y="37"/>
                      <a:pt x="5798" y="110"/>
                    </a:cubicBezTo>
                    <a:lnTo>
                      <a:pt x="157" y="5751"/>
                    </a:lnTo>
                    <a:cubicBezTo>
                      <a:pt x="1" y="5907"/>
                      <a:pt x="1" y="6142"/>
                      <a:pt x="157" y="6288"/>
                    </a:cubicBezTo>
                    <a:cubicBezTo>
                      <a:pt x="224" y="6366"/>
                      <a:pt x="326" y="6400"/>
                      <a:pt x="426" y="6400"/>
                    </a:cubicBezTo>
                    <a:cubicBezTo>
                      <a:pt x="515" y="6400"/>
                      <a:pt x="617" y="6366"/>
                      <a:pt x="694" y="6288"/>
                    </a:cubicBezTo>
                    <a:lnTo>
                      <a:pt x="6335" y="647"/>
                    </a:lnTo>
                    <a:cubicBezTo>
                      <a:pt x="6481" y="501"/>
                      <a:pt x="6481" y="255"/>
                      <a:pt x="6335" y="110"/>
                    </a:cubicBezTo>
                    <a:cubicBezTo>
                      <a:pt x="6263" y="37"/>
                      <a:pt x="6165" y="0"/>
                      <a:pt x="60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9" name="Google Shape;519;p49"/>
              <p:cNvSpPr/>
              <p:nvPr/>
            </p:nvSpPr>
            <p:spPr>
              <a:xfrm>
                <a:off x="1664725" y="3025400"/>
                <a:ext cx="150275" cy="190375"/>
              </a:xfrm>
              <a:custGeom>
                <a:avLst/>
                <a:gdLst/>
                <a:ahLst/>
                <a:cxnLst/>
                <a:rect l="l" t="t" r="r" b="b"/>
                <a:pathLst>
                  <a:path w="6011" h="7615" extrusionOk="0">
                    <a:moveTo>
                      <a:pt x="3391" y="1392"/>
                    </a:moveTo>
                    <a:lnTo>
                      <a:pt x="3560" y="2131"/>
                    </a:lnTo>
                    <a:cubicBezTo>
                      <a:pt x="3600" y="2310"/>
                      <a:pt x="3764" y="2427"/>
                      <a:pt x="3942" y="2427"/>
                    </a:cubicBezTo>
                    <a:cubicBezTo>
                      <a:pt x="3963" y="2427"/>
                      <a:pt x="3985" y="2425"/>
                      <a:pt x="4007" y="2422"/>
                    </a:cubicBezTo>
                    <a:lnTo>
                      <a:pt x="4746" y="2265"/>
                    </a:lnTo>
                    <a:lnTo>
                      <a:pt x="1836" y="6473"/>
                    </a:lnTo>
                    <a:lnTo>
                      <a:pt x="918" y="6742"/>
                    </a:lnTo>
                    <a:lnTo>
                      <a:pt x="784" y="5802"/>
                    </a:lnTo>
                    <a:lnTo>
                      <a:pt x="3391" y="1392"/>
                    </a:lnTo>
                    <a:close/>
                    <a:moveTo>
                      <a:pt x="3556" y="0"/>
                    </a:moveTo>
                    <a:cubicBezTo>
                      <a:pt x="3420" y="0"/>
                      <a:pt x="3292" y="66"/>
                      <a:pt x="3224" y="183"/>
                    </a:cubicBezTo>
                    <a:lnTo>
                      <a:pt x="68" y="5521"/>
                    </a:lnTo>
                    <a:cubicBezTo>
                      <a:pt x="23" y="5600"/>
                      <a:pt x="1" y="5690"/>
                      <a:pt x="11" y="5768"/>
                    </a:cubicBezTo>
                    <a:lnTo>
                      <a:pt x="225" y="7290"/>
                    </a:lnTo>
                    <a:cubicBezTo>
                      <a:pt x="247" y="7402"/>
                      <a:pt x="302" y="7491"/>
                      <a:pt x="404" y="7558"/>
                    </a:cubicBezTo>
                    <a:cubicBezTo>
                      <a:pt x="459" y="7592"/>
                      <a:pt x="538" y="7615"/>
                      <a:pt x="605" y="7615"/>
                    </a:cubicBezTo>
                    <a:cubicBezTo>
                      <a:pt x="638" y="7615"/>
                      <a:pt x="683" y="7615"/>
                      <a:pt x="717" y="7603"/>
                    </a:cubicBezTo>
                    <a:lnTo>
                      <a:pt x="2183" y="7167"/>
                    </a:lnTo>
                    <a:cubicBezTo>
                      <a:pt x="2261" y="7133"/>
                      <a:pt x="2339" y="7088"/>
                      <a:pt x="2384" y="7010"/>
                    </a:cubicBezTo>
                    <a:lnTo>
                      <a:pt x="5921" y="1907"/>
                    </a:lnTo>
                    <a:cubicBezTo>
                      <a:pt x="6010" y="1783"/>
                      <a:pt x="6010" y="1616"/>
                      <a:pt x="5921" y="1482"/>
                    </a:cubicBezTo>
                    <a:cubicBezTo>
                      <a:pt x="5856" y="1380"/>
                      <a:pt x="5739" y="1316"/>
                      <a:pt x="5611" y="1316"/>
                    </a:cubicBezTo>
                    <a:cubicBezTo>
                      <a:pt x="5584" y="1316"/>
                      <a:pt x="5557" y="1319"/>
                      <a:pt x="5529" y="1325"/>
                    </a:cubicBezTo>
                    <a:lnTo>
                      <a:pt x="4220" y="1594"/>
                    </a:lnTo>
                    <a:lnTo>
                      <a:pt x="3918" y="295"/>
                    </a:lnTo>
                    <a:cubicBezTo>
                      <a:pt x="3884" y="139"/>
                      <a:pt x="3761" y="27"/>
                      <a:pt x="3615" y="4"/>
                    </a:cubicBezTo>
                    <a:cubicBezTo>
                      <a:pt x="3595" y="1"/>
                      <a:pt x="3575" y="0"/>
                      <a:pt x="35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0" name="Google Shape;520;p49"/>
              <p:cNvSpPr/>
              <p:nvPr/>
            </p:nvSpPr>
            <p:spPr>
              <a:xfrm>
                <a:off x="1655225" y="3076425"/>
                <a:ext cx="107725" cy="168175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6727" extrusionOk="0">
                    <a:moveTo>
                      <a:pt x="4309" y="0"/>
                    </a:moveTo>
                    <a:lnTo>
                      <a:pt x="0" y="672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1" name="Google Shape;521;p49"/>
              <p:cNvSpPr/>
              <p:nvPr/>
            </p:nvSpPr>
            <p:spPr>
              <a:xfrm>
                <a:off x="1644575" y="3067050"/>
                <a:ext cx="129300" cy="187050"/>
              </a:xfrm>
              <a:custGeom>
                <a:avLst/>
                <a:gdLst/>
                <a:ahLst/>
                <a:cxnLst/>
                <a:rect l="l" t="t" r="r" b="b"/>
                <a:pathLst>
                  <a:path w="5172" h="7482" extrusionOk="0">
                    <a:moveTo>
                      <a:pt x="4737" y="1"/>
                    </a:moveTo>
                    <a:cubicBezTo>
                      <a:pt x="4612" y="1"/>
                      <a:pt x="4492" y="60"/>
                      <a:pt x="4421" y="174"/>
                    </a:cubicBezTo>
                    <a:lnTo>
                      <a:pt x="113" y="6900"/>
                    </a:lnTo>
                    <a:cubicBezTo>
                      <a:pt x="1" y="7079"/>
                      <a:pt x="46" y="7314"/>
                      <a:pt x="225" y="7426"/>
                    </a:cubicBezTo>
                    <a:cubicBezTo>
                      <a:pt x="292" y="7459"/>
                      <a:pt x="359" y="7482"/>
                      <a:pt x="426" y="7482"/>
                    </a:cubicBezTo>
                    <a:cubicBezTo>
                      <a:pt x="549" y="7482"/>
                      <a:pt x="672" y="7426"/>
                      <a:pt x="750" y="7303"/>
                    </a:cubicBezTo>
                    <a:lnTo>
                      <a:pt x="5060" y="587"/>
                    </a:lnTo>
                    <a:cubicBezTo>
                      <a:pt x="5171" y="408"/>
                      <a:pt x="5115" y="174"/>
                      <a:pt x="4948" y="62"/>
                    </a:cubicBezTo>
                    <a:cubicBezTo>
                      <a:pt x="4882" y="21"/>
                      <a:pt x="4809" y="1"/>
                      <a:pt x="47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2" name="Google Shape;522;p49"/>
              <p:cNvSpPr/>
              <p:nvPr/>
            </p:nvSpPr>
            <p:spPr>
              <a:xfrm>
                <a:off x="1747550" y="3149175"/>
                <a:ext cx="191100" cy="149425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5977" extrusionOk="0">
                    <a:moveTo>
                      <a:pt x="5361" y="1242"/>
                    </a:moveTo>
                    <a:lnTo>
                      <a:pt x="5204" y="1981"/>
                    </a:lnTo>
                    <a:cubicBezTo>
                      <a:pt x="5171" y="2182"/>
                      <a:pt x="5294" y="2384"/>
                      <a:pt x="5495" y="2428"/>
                    </a:cubicBezTo>
                    <a:lnTo>
                      <a:pt x="6234" y="2597"/>
                    </a:lnTo>
                    <a:lnTo>
                      <a:pt x="1836" y="5204"/>
                    </a:lnTo>
                    <a:lnTo>
                      <a:pt x="884" y="5070"/>
                    </a:lnTo>
                    <a:lnTo>
                      <a:pt x="1153" y="4152"/>
                    </a:lnTo>
                    <a:lnTo>
                      <a:pt x="5361" y="1242"/>
                    </a:lnTo>
                    <a:close/>
                    <a:moveTo>
                      <a:pt x="5928" y="0"/>
                    </a:moveTo>
                    <a:cubicBezTo>
                      <a:pt x="5854" y="0"/>
                      <a:pt x="5781" y="22"/>
                      <a:pt x="5719" y="67"/>
                    </a:cubicBezTo>
                    <a:lnTo>
                      <a:pt x="616" y="3604"/>
                    </a:lnTo>
                    <a:cubicBezTo>
                      <a:pt x="538" y="3649"/>
                      <a:pt x="493" y="3727"/>
                      <a:pt x="459" y="3805"/>
                    </a:cubicBezTo>
                    <a:lnTo>
                      <a:pt x="23" y="5271"/>
                    </a:lnTo>
                    <a:cubicBezTo>
                      <a:pt x="0" y="5383"/>
                      <a:pt x="11" y="5495"/>
                      <a:pt x="68" y="5584"/>
                    </a:cubicBezTo>
                    <a:cubicBezTo>
                      <a:pt x="135" y="5686"/>
                      <a:pt x="224" y="5741"/>
                      <a:pt x="336" y="5763"/>
                    </a:cubicBezTo>
                    <a:lnTo>
                      <a:pt x="1858" y="5977"/>
                    </a:lnTo>
                    <a:lnTo>
                      <a:pt x="1914" y="5977"/>
                    </a:lnTo>
                    <a:cubicBezTo>
                      <a:pt x="1981" y="5977"/>
                      <a:pt x="2048" y="5965"/>
                      <a:pt x="2105" y="5920"/>
                    </a:cubicBezTo>
                    <a:lnTo>
                      <a:pt x="7443" y="2764"/>
                    </a:lnTo>
                    <a:cubicBezTo>
                      <a:pt x="7577" y="2686"/>
                      <a:pt x="7644" y="2529"/>
                      <a:pt x="7622" y="2373"/>
                    </a:cubicBezTo>
                    <a:cubicBezTo>
                      <a:pt x="7599" y="2227"/>
                      <a:pt x="7487" y="2104"/>
                      <a:pt x="7331" y="2070"/>
                    </a:cubicBezTo>
                    <a:lnTo>
                      <a:pt x="6032" y="1768"/>
                    </a:lnTo>
                    <a:lnTo>
                      <a:pt x="6301" y="459"/>
                    </a:lnTo>
                    <a:cubicBezTo>
                      <a:pt x="6335" y="302"/>
                      <a:pt x="6268" y="145"/>
                      <a:pt x="6144" y="67"/>
                    </a:cubicBezTo>
                    <a:cubicBezTo>
                      <a:pt x="6077" y="22"/>
                      <a:pt x="6002" y="0"/>
                      <a:pt x="59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3" name="Google Shape;523;p49"/>
              <p:cNvSpPr/>
              <p:nvPr/>
            </p:nvSpPr>
            <p:spPr>
              <a:xfrm>
                <a:off x="1719000" y="3200650"/>
                <a:ext cx="168175" cy="107725"/>
              </a:xfrm>
              <a:custGeom>
                <a:avLst/>
                <a:gdLst/>
                <a:ahLst/>
                <a:cxnLst/>
                <a:rect l="l" t="t" r="r" b="b"/>
                <a:pathLst>
                  <a:path w="6727" h="4309" extrusionOk="0">
                    <a:moveTo>
                      <a:pt x="6727" y="0"/>
                    </a:moveTo>
                    <a:lnTo>
                      <a:pt x="1" y="43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4" name="Google Shape;524;p49"/>
              <p:cNvSpPr/>
              <p:nvPr/>
            </p:nvSpPr>
            <p:spPr>
              <a:xfrm>
                <a:off x="1708075" y="3191075"/>
                <a:ext cx="1897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7589" h="5073" extrusionOk="0">
                    <a:moveTo>
                      <a:pt x="7155" y="0"/>
                    </a:moveTo>
                    <a:cubicBezTo>
                      <a:pt x="7085" y="0"/>
                      <a:pt x="7015" y="19"/>
                      <a:pt x="6952" y="58"/>
                    </a:cubicBezTo>
                    <a:lnTo>
                      <a:pt x="236" y="4368"/>
                    </a:lnTo>
                    <a:cubicBezTo>
                      <a:pt x="57" y="4480"/>
                      <a:pt x="1" y="4714"/>
                      <a:pt x="113" y="4893"/>
                    </a:cubicBezTo>
                    <a:cubicBezTo>
                      <a:pt x="192" y="5005"/>
                      <a:pt x="314" y="5072"/>
                      <a:pt x="438" y="5072"/>
                    </a:cubicBezTo>
                    <a:cubicBezTo>
                      <a:pt x="505" y="5072"/>
                      <a:pt x="583" y="5050"/>
                      <a:pt x="639" y="5005"/>
                    </a:cubicBezTo>
                    <a:lnTo>
                      <a:pt x="7365" y="697"/>
                    </a:lnTo>
                    <a:cubicBezTo>
                      <a:pt x="7544" y="585"/>
                      <a:pt x="7589" y="349"/>
                      <a:pt x="7477" y="170"/>
                    </a:cubicBezTo>
                    <a:cubicBezTo>
                      <a:pt x="7405" y="62"/>
                      <a:pt x="7281" y="0"/>
                      <a:pt x="7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5" name="Google Shape;525;p49"/>
              <p:cNvSpPr/>
              <p:nvPr/>
            </p:nvSpPr>
            <p:spPr>
              <a:xfrm>
                <a:off x="1605425" y="3214900"/>
                <a:ext cx="144375" cy="143275"/>
              </a:xfrm>
              <a:custGeom>
                <a:avLst/>
                <a:gdLst/>
                <a:ahLst/>
                <a:cxnLst/>
                <a:rect l="l" t="t" r="r" b="b"/>
                <a:pathLst>
                  <a:path w="5775" h="5731" extrusionOk="0">
                    <a:moveTo>
                      <a:pt x="2361" y="918"/>
                    </a:moveTo>
                    <a:lnTo>
                      <a:pt x="4813" y="3370"/>
                    </a:lnTo>
                    <a:lnTo>
                      <a:pt x="3726" y="4467"/>
                    </a:lnTo>
                    <a:cubicBezTo>
                      <a:pt x="3385" y="4802"/>
                      <a:pt x="2941" y="4970"/>
                      <a:pt x="2496" y="4970"/>
                    </a:cubicBezTo>
                    <a:cubicBezTo>
                      <a:pt x="2051" y="4970"/>
                      <a:pt x="1606" y="4802"/>
                      <a:pt x="1264" y="4467"/>
                    </a:cubicBezTo>
                    <a:cubicBezTo>
                      <a:pt x="940" y="4142"/>
                      <a:pt x="761" y="3706"/>
                      <a:pt x="761" y="3236"/>
                    </a:cubicBezTo>
                    <a:cubicBezTo>
                      <a:pt x="761" y="2776"/>
                      <a:pt x="940" y="2340"/>
                      <a:pt x="1264" y="2005"/>
                    </a:cubicBezTo>
                    <a:lnTo>
                      <a:pt x="2361" y="918"/>
                    </a:lnTo>
                    <a:close/>
                    <a:moveTo>
                      <a:pt x="2361" y="1"/>
                    </a:moveTo>
                    <a:cubicBezTo>
                      <a:pt x="2261" y="1"/>
                      <a:pt x="2160" y="35"/>
                      <a:pt x="2092" y="113"/>
                    </a:cubicBezTo>
                    <a:lnTo>
                      <a:pt x="727" y="1467"/>
                    </a:lnTo>
                    <a:cubicBezTo>
                      <a:pt x="257" y="1937"/>
                      <a:pt x="0" y="2564"/>
                      <a:pt x="0" y="3236"/>
                    </a:cubicBezTo>
                    <a:cubicBezTo>
                      <a:pt x="0" y="3907"/>
                      <a:pt x="257" y="4534"/>
                      <a:pt x="727" y="5004"/>
                    </a:cubicBezTo>
                    <a:cubicBezTo>
                      <a:pt x="1219" y="5496"/>
                      <a:pt x="1858" y="5731"/>
                      <a:pt x="2495" y="5731"/>
                    </a:cubicBezTo>
                    <a:cubicBezTo>
                      <a:pt x="3134" y="5731"/>
                      <a:pt x="3771" y="5496"/>
                      <a:pt x="4264" y="5004"/>
                    </a:cubicBezTo>
                    <a:lnTo>
                      <a:pt x="5618" y="3639"/>
                    </a:lnTo>
                    <a:cubicBezTo>
                      <a:pt x="5775" y="3493"/>
                      <a:pt x="5775" y="3258"/>
                      <a:pt x="5618" y="3101"/>
                    </a:cubicBezTo>
                    <a:lnTo>
                      <a:pt x="2630" y="113"/>
                    </a:lnTo>
                    <a:cubicBezTo>
                      <a:pt x="2552" y="35"/>
                      <a:pt x="2462" y="1"/>
                      <a:pt x="2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6" name="Google Shape;526;p49"/>
              <p:cNvSpPr/>
              <p:nvPr/>
            </p:nvSpPr>
            <p:spPr>
              <a:xfrm>
                <a:off x="1605425" y="3214900"/>
                <a:ext cx="144375" cy="143275"/>
              </a:xfrm>
              <a:custGeom>
                <a:avLst/>
                <a:gdLst/>
                <a:ahLst/>
                <a:cxnLst/>
                <a:rect l="l" t="t" r="r" b="b"/>
                <a:pathLst>
                  <a:path w="5775" h="5731" extrusionOk="0">
                    <a:moveTo>
                      <a:pt x="2361" y="918"/>
                    </a:moveTo>
                    <a:lnTo>
                      <a:pt x="4813" y="3370"/>
                    </a:lnTo>
                    <a:lnTo>
                      <a:pt x="3726" y="4467"/>
                    </a:lnTo>
                    <a:cubicBezTo>
                      <a:pt x="3385" y="4802"/>
                      <a:pt x="2941" y="4970"/>
                      <a:pt x="2496" y="4970"/>
                    </a:cubicBezTo>
                    <a:cubicBezTo>
                      <a:pt x="2051" y="4970"/>
                      <a:pt x="1606" y="4802"/>
                      <a:pt x="1264" y="4467"/>
                    </a:cubicBezTo>
                    <a:cubicBezTo>
                      <a:pt x="940" y="4142"/>
                      <a:pt x="761" y="3706"/>
                      <a:pt x="761" y="3236"/>
                    </a:cubicBezTo>
                    <a:cubicBezTo>
                      <a:pt x="761" y="2776"/>
                      <a:pt x="940" y="2340"/>
                      <a:pt x="1264" y="2005"/>
                    </a:cubicBezTo>
                    <a:lnTo>
                      <a:pt x="2361" y="918"/>
                    </a:lnTo>
                    <a:close/>
                    <a:moveTo>
                      <a:pt x="2361" y="1"/>
                    </a:moveTo>
                    <a:cubicBezTo>
                      <a:pt x="2261" y="1"/>
                      <a:pt x="2160" y="35"/>
                      <a:pt x="2092" y="113"/>
                    </a:cubicBezTo>
                    <a:lnTo>
                      <a:pt x="727" y="1467"/>
                    </a:lnTo>
                    <a:cubicBezTo>
                      <a:pt x="257" y="1937"/>
                      <a:pt x="0" y="2564"/>
                      <a:pt x="0" y="3236"/>
                    </a:cubicBezTo>
                    <a:cubicBezTo>
                      <a:pt x="0" y="3907"/>
                      <a:pt x="257" y="4534"/>
                      <a:pt x="727" y="5004"/>
                    </a:cubicBezTo>
                    <a:cubicBezTo>
                      <a:pt x="1219" y="5496"/>
                      <a:pt x="1858" y="5731"/>
                      <a:pt x="2495" y="5731"/>
                    </a:cubicBezTo>
                    <a:cubicBezTo>
                      <a:pt x="3134" y="5731"/>
                      <a:pt x="3771" y="5496"/>
                      <a:pt x="4264" y="5004"/>
                    </a:cubicBezTo>
                    <a:lnTo>
                      <a:pt x="5618" y="3639"/>
                    </a:lnTo>
                    <a:cubicBezTo>
                      <a:pt x="5775" y="3493"/>
                      <a:pt x="5775" y="3258"/>
                      <a:pt x="5618" y="3101"/>
                    </a:cubicBezTo>
                    <a:lnTo>
                      <a:pt x="2630" y="113"/>
                    </a:lnTo>
                    <a:cubicBezTo>
                      <a:pt x="2552" y="35"/>
                      <a:pt x="2462" y="1"/>
                      <a:pt x="23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7" name="Google Shape;527;p49"/>
              <p:cNvSpPr/>
              <p:nvPr/>
            </p:nvSpPr>
            <p:spPr>
              <a:xfrm>
                <a:off x="1633950" y="3214900"/>
                <a:ext cx="115850" cy="113925"/>
              </a:xfrm>
              <a:custGeom>
                <a:avLst/>
                <a:gdLst/>
                <a:ahLst/>
                <a:cxnLst/>
                <a:rect l="l" t="t" r="r" b="b"/>
                <a:pathLst>
                  <a:path w="4634" h="4557" extrusionOk="0">
                    <a:moveTo>
                      <a:pt x="1220" y="918"/>
                    </a:moveTo>
                    <a:lnTo>
                      <a:pt x="3672" y="3370"/>
                    </a:lnTo>
                    <a:lnTo>
                      <a:pt x="3414" y="3639"/>
                    </a:lnTo>
                    <a:lnTo>
                      <a:pt x="951" y="1176"/>
                    </a:lnTo>
                    <a:lnTo>
                      <a:pt x="1220" y="918"/>
                    </a:lnTo>
                    <a:close/>
                    <a:moveTo>
                      <a:pt x="1220" y="1"/>
                    </a:moveTo>
                    <a:cubicBezTo>
                      <a:pt x="1120" y="1"/>
                      <a:pt x="1019" y="35"/>
                      <a:pt x="951" y="113"/>
                    </a:cubicBezTo>
                    <a:lnTo>
                      <a:pt x="146" y="908"/>
                    </a:lnTo>
                    <a:cubicBezTo>
                      <a:pt x="1" y="1064"/>
                      <a:pt x="1" y="1299"/>
                      <a:pt x="146" y="1445"/>
                    </a:cubicBezTo>
                    <a:lnTo>
                      <a:pt x="3145" y="4444"/>
                    </a:lnTo>
                    <a:cubicBezTo>
                      <a:pt x="3212" y="4522"/>
                      <a:pt x="3313" y="4556"/>
                      <a:pt x="3414" y="4556"/>
                    </a:cubicBezTo>
                    <a:cubicBezTo>
                      <a:pt x="3515" y="4556"/>
                      <a:pt x="3604" y="4522"/>
                      <a:pt x="3682" y="4444"/>
                    </a:cubicBezTo>
                    <a:lnTo>
                      <a:pt x="4477" y="3639"/>
                    </a:lnTo>
                    <a:cubicBezTo>
                      <a:pt x="4634" y="3493"/>
                      <a:pt x="4634" y="3258"/>
                      <a:pt x="4477" y="3101"/>
                    </a:cubicBezTo>
                    <a:lnTo>
                      <a:pt x="1489" y="113"/>
                    </a:lnTo>
                    <a:cubicBezTo>
                      <a:pt x="1411" y="35"/>
                      <a:pt x="1321" y="1"/>
                      <a:pt x="12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9B3519BC-C249-4E2B-8278-73C10CA38E8C}"/>
              </a:ext>
            </a:extLst>
          </p:cNvPr>
          <p:cNvSpPr/>
          <p:nvPr/>
        </p:nvSpPr>
        <p:spPr>
          <a:xfrm>
            <a:off x="2979683" y="3221422"/>
            <a:ext cx="672662" cy="770633"/>
          </a:xfrm>
          <a:prstGeom prst="pie">
            <a:avLst/>
          </a:prstGeom>
          <a:solidFill>
            <a:srgbClr val="9933FF"/>
          </a:solidFill>
          <a:ln>
            <a:solidFill>
              <a:srgbClr val="0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76200">
                <a:solidFill>
                  <a:srgbClr val="22364F"/>
                </a:solidFill>
              </a:ln>
              <a:solidFill>
                <a:srgbClr val="9933FF"/>
              </a:solidFill>
            </a:endParaRPr>
          </a:p>
        </p:txBody>
      </p:sp>
      <p:grpSp>
        <p:nvGrpSpPr>
          <p:cNvPr id="39" name="Google Shape;6596;p84">
            <a:extLst>
              <a:ext uri="{FF2B5EF4-FFF2-40B4-BE49-F238E27FC236}">
                <a16:creationId xmlns:a16="http://schemas.microsoft.com/office/drawing/2014/main" id="{B1EAAC6A-AF67-42C4-A10D-7DC0C5AA15CE}"/>
              </a:ext>
            </a:extLst>
          </p:cNvPr>
          <p:cNvGrpSpPr/>
          <p:nvPr/>
        </p:nvGrpSpPr>
        <p:grpSpPr>
          <a:xfrm>
            <a:off x="1757242" y="4611018"/>
            <a:ext cx="359972" cy="366479"/>
            <a:chOff x="-62148760" y="3377701"/>
            <a:chExt cx="311125" cy="316749"/>
          </a:xfrm>
        </p:grpSpPr>
        <p:sp>
          <p:nvSpPr>
            <p:cNvPr id="40" name="Google Shape;6597;p84">
              <a:extLst>
                <a:ext uri="{FF2B5EF4-FFF2-40B4-BE49-F238E27FC236}">
                  <a16:creationId xmlns:a16="http://schemas.microsoft.com/office/drawing/2014/main" id="{72F9545D-B52E-49C9-B2DC-02A409179CAE}"/>
                </a:ext>
              </a:extLst>
            </p:cNvPr>
            <p:cNvSpPr/>
            <p:nvPr/>
          </p:nvSpPr>
          <p:spPr>
            <a:xfrm>
              <a:off x="-62085775" y="3653375"/>
              <a:ext cx="185875" cy="41075"/>
            </a:xfrm>
            <a:custGeom>
              <a:avLst/>
              <a:gdLst/>
              <a:ahLst/>
              <a:cxnLst/>
              <a:rect l="l" t="t" r="r" b="b"/>
              <a:pathLst>
                <a:path w="7435" h="1643" extrusionOk="0">
                  <a:moveTo>
                    <a:pt x="819" y="1"/>
                  </a:moveTo>
                  <a:cubicBezTo>
                    <a:pt x="347" y="1"/>
                    <a:pt x="0" y="347"/>
                    <a:pt x="0" y="851"/>
                  </a:cubicBezTo>
                  <a:lnTo>
                    <a:pt x="0" y="1229"/>
                  </a:lnTo>
                  <a:cubicBezTo>
                    <a:pt x="0" y="1481"/>
                    <a:pt x="189" y="1639"/>
                    <a:pt x="410" y="1639"/>
                  </a:cubicBezTo>
                  <a:lnTo>
                    <a:pt x="7026" y="1639"/>
                  </a:lnTo>
                  <a:cubicBezTo>
                    <a:pt x="7044" y="1641"/>
                    <a:pt x="7062" y="1642"/>
                    <a:pt x="7080" y="1642"/>
                  </a:cubicBezTo>
                  <a:cubicBezTo>
                    <a:pt x="7300" y="1642"/>
                    <a:pt x="7435" y="1463"/>
                    <a:pt x="7435" y="1229"/>
                  </a:cubicBezTo>
                  <a:lnTo>
                    <a:pt x="7435" y="851"/>
                  </a:lnTo>
                  <a:cubicBezTo>
                    <a:pt x="7435" y="379"/>
                    <a:pt x="7089" y="1"/>
                    <a:pt x="66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6598;p84">
              <a:extLst>
                <a:ext uri="{FF2B5EF4-FFF2-40B4-BE49-F238E27FC236}">
                  <a16:creationId xmlns:a16="http://schemas.microsoft.com/office/drawing/2014/main" id="{75495128-1579-4262-AAB1-44C7A046F4CB}"/>
                </a:ext>
              </a:extLst>
            </p:cNvPr>
            <p:cNvSpPr/>
            <p:nvPr/>
          </p:nvSpPr>
          <p:spPr>
            <a:xfrm>
              <a:off x="-62148760" y="3377701"/>
              <a:ext cx="311125" cy="254425"/>
            </a:xfrm>
            <a:custGeom>
              <a:avLst/>
              <a:gdLst/>
              <a:ahLst/>
              <a:cxnLst/>
              <a:rect l="l" t="t" r="r" b="b"/>
              <a:pathLst>
                <a:path w="12445" h="10177" extrusionOk="0">
                  <a:moveTo>
                    <a:pt x="11626" y="1608"/>
                  </a:moveTo>
                  <a:lnTo>
                    <a:pt x="11626" y="2899"/>
                  </a:lnTo>
                  <a:cubicBezTo>
                    <a:pt x="11626" y="3939"/>
                    <a:pt x="10807" y="4853"/>
                    <a:pt x="9767" y="4916"/>
                  </a:cubicBezTo>
                  <a:cubicBezTo>
                    <a:pt x="9893" y="4538"/>
                    <a:pt x="9956" y="4128"/>
                    <a:pt x="9956" y="3718"/>
                  </a:cubicBezTo>
                  <a:lnTo>
                    <a:pt x="9956" y="1608"/>
                  </a:lnTo>
                  <a:close/>
                  <a:moveTo>
                    <a:pt x="2521" y="1639"/>
                  </a:moveTo>
                  <a:lnTo>
                    <a:pt x="2521" y="3718"/>
                  </a:lnTo>
                  <a:cubicBezTo>
                    <a:pt x="2521" y="4160"/>
                    <a:pt x="2616" y="4538"/>
                    <a:pt x="2710" y="4947"/>
                  </a:cubicBezTo>
                  <a:cubicBezTo>
                    <a:pt x="1702" y="4853"/>
                    <a:pt x="883" y="4002"/>
                    <a:pt x="883" y="2899"/>
                  </a:cubicBezTo>
                  <a:lnTo>
                    <a:pt x="883" y="1639"/>
                  </a:lnTo>
                  <a:close/>
                  <a:moveTo>
                    <a:pt x="6176" y="1576"/>
                  </a:moveTo>
                  <a:cubicBezTo>
                    <a:pt x="6333" y="1576"/>
                    <a:pt x="6491" y="1671"/>
                    <a:pt x="6554" y="1828"/>
                  </a:cubicBezTo>
                  <a:lnTo>
                    <a:pt x="6932" y="2647"/>
                  </a:lnTo>
                  <a:lnTo>
                    <a:pt x="7845" y="2773"/>
                  </a:lnTo>
                  <a:cubicBezTo>
                    <a:pt x="8003" y="2805"/>
                    <a:pt x="8129" y="2899"/>
                    <a:pt x="8160" y="3025"/>
                  </a:cubicBezTo>
                  <a:cubicBezTo>
                    <a:pt x="8349" y="3214"/>
                    <a:pt x="8318" y="3403"/>
                    <a:pt x="8192" y="3466"/>
                  </a:cubicBezTo>
                  <a:lnTo>
                    <a:pt x="7530" y="4097"/>
                  </a:lnTo>
                  <a:lnTo>
                    <a:pt x="7688" y="5010"/>
                  </a:lnTo>
                  <a:cubicBezTo>
                    <a:pt x="7719" y="5168"/>
                    <a:pt x="7656" y="5325"/>
                    <a:pt x="7530" y="5420"/>
                  </a:cubicBezTo>
                  <a:cubicBezTo>
                    <a:pt x="7452" y="5459"/>
                    <a:pt x="7363" y="5486"/>
                    <a:pt x="7268" y="5486"/>
                  </a:cubicBezTo>
                  <a:cubicBezTo>
                    <a:pt x="7210" y="5486"/>
                    <a:pt x="7149" y="5475"/>
                    <a:pt x="7089" y="5451"/>
                  </a:cubicBezTo>
                  <a:lnTo>
                    <a:pt x="6270" y="5010"/>
                  </a:lnTo>
                  <a:lnTo>
                    <a:pt x="5451" y="5451"/>
                  </a:lnTo>
                  <a:cubicBezTo>
                    <a:pt x="5380" y="5480"/>
                    <a:pt x="5309" y="5495"/>
                    <a:pt x="5241" y="5495"/>
                  </a:cubicBezTo>
                  <a:cubicBezTo>
                    <a:pt x="5158" y="5495"/>
                    <a:pt x="5079" y="5472"/>
                    <a:pt x="5010" y="5420"/>
                  </a:cubicBezTo>
                  <a:cubicBezTo>
                    <a:pt x="4884" y="5325"/>
                    <a:pt x="4821" y="5168"/>
                    <a:pt x="4852" y="5010"/>
                  </a:cubicBezTo>
                  <a:lnTo>
                    <a:pt x="5010" y="4097"/>
                  </a:lnTo>
                  <a:lnTo>
                    <a:pt x="4348" y="3466"/>
                  </a:lnTo>
                  <a:cubicBezTo>
                    <a:pt x="4222" y="3340"/>
                    <a:pt x="4191" y="3214"/>
                    <a:pt x="4222" y="3025"/>
                  </a:cubicBezTo>
                  <a:cubicBezTo>
                    <a:pt x="4254" y="2899"/>
                    <a:pt x="4411" y="2773"/>
                    <a:pt x="4537" y="2773"/>
                  </a:cubicBezTo>
                  <a:lnTo>
                    <a:pt x="5451" y="2647"/>
                  </a:lnTo>
                  <a:lnTo>
                    <a:pt x="5829" y="1828"/>
                  </a:lnTo>
                  <a:cubicBezTo>
                    <a:pt x="5924" y="1671"/>
                    <a:pt x="6018" y="1576"/>
                    <a:pt x="6176" y="1576"/>
                  </a:cubicBezTo>
                  <a:close/>
                  <a:moveTo>
                    <a:pt x="2931" y="1"/>
                  </a:moveTo>
                  <a:cubicBezTo>
                    <a:pt x="2679" y="1"/>
                    <a:pt x="2521" y="190"/>
                    <a:pt x="2521" y="410"/>
                  </a:cubicBezTo>
                  <a:lnTo>
                    <a:pt x="2521" y="852"/>
                  </a:lnTo>
                  <a:lnTo>
                    <a:pt x="442" y="852"/>
                  </a:lnTo>
                  <a:cubicBezTo>
                    <a:pt x="190" y="852"/>
                    <a:pt x="1" y="1041"/>
                    <a:pt x="1" y="1230"/>
                  </a:cubicBezTo>
                  <a:lnTo>
                    <a:pt x="1" y="2899"/>
                  </a:lnTo>
                  <a:cubicBezTo>
                    <a:pt x="1" y="4506"/>
                    <a:pt x="1292" y="5766"/>
                    <a:pt x="2931" y="5766"/>
                  </a:cubicBezTo>
                  <a:lnTo>
                    <a:pt x="3120" y="5766"/>
                  </a:lnTo>
                  <a:cubicBezTo>
                    <a:pt x="3561" y="6428"/>
                    <a:pt x="4222" y="6932"/>
                    <a:pt x="4978" y="7216"/>
                  </a:cubicBezTo>
                  <a:lnTo>
                    <a:pt x="4978" y="8507"/>
                  </a:lnTo>
                  <a:cubicBezTo>
                    <a:pt x="4506" y="8507"/>
                    <a:pt x="4128" y="8854"/>
                    <a:pt x="4128" y="9358"/>
                  </a:cubicBezTo>
                  <a:lnTo>
                    <a:pt x="4128" y="10177"/>
                  </a:lnTo>
                  <a:lnTo>
                    <a:pt x="8286" y="10177"/>
                  </a:lnTo>
                  <a:lnTo>
                    <a:pt x="8286" y="9358"/>
                  </a:lnTo>
                  <a:cubicBezTo>
                    <a:pt x="8286" y="8885"/>
                    <a:pt x="7908" y="8507"/>
                    <a:pt x="7436" y="8507"/>
                  </a:cubicBezTo>
                  <a:lnTo>
                    <a:pt x="7436" y="7216"/>
                  </a:lnTo>
                  <a:cubicBezTo>
                    <a:pt x="8192" y="6932"/>
                    <a:pt x="8854" y="6428"/>
                    <a:pt x="9295" y="5766"/>
                  </a:cubicBezTo>
                  <a:lnTo>
                    <a:pt x="9484" y="5766"/>
                  </a:lnTo>
                  <a:cubicBezTo>
                    <a:pt x="11122" y="5766"/>
                    <a:pt x="12414" y="4475"/>
                    <a:pt x="12414" y="2899"/>
                  </a:cubicBezTo>
                  <a:lnTo>
                    <a:pt x="12414" y="1230"/>
                  </a:lnTo>
                  <a:cubicBezTo>
                    <a:pt x="12445" y="978"/>
                    <a:pt x="12288" y="852"/>
                    <a:pt x="12067" y="852"/>
                  </a:cubicBezTo>
                  <a:lnTo>
                    <a:pt x="9956" y="852"/>
                  </a:lnTo>
                  <a:lnTo>
                    <a:pt x="9956" y="410"/>
                  </a:lnTo>
                  <a:cubicBezTo>
                    <a:pt x="9956" y="158"/>
                    <a:pt x="9767" y="1"/>
                    <a:pt x="95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" name="Google Shape;6602;p84">
            <a:extLst>
              <a:ext uri="{FF2B5EF4-FFF2-40B4-BE49-F238E27FC236}">
                <a16:creationId xmlns:a16="http://schemas.microsoft.com/office/drawing/2014/main" id="{2F930264-F0D5-4128-8D25-34564206773A}"/>
              </a:ext>
            </a:extLst>
          </p:cNvPr>
          <p:cNvGrpSpPr/>
          <p:nvPr/>
        </p:nvGrpSpPr>
        <p:grpSpPr>
          <a:xfrm>
            <a:off x="2322462" y="4587371"/>
            <a:ext cx="368186" cy="366364"/>
            <a:chOff x="-62151950" y="4111775"/>
            <a:chExt cx="318225" cy="316650"/>
          </a:xfrm>
        </p:grpSpPr>
        <p:sp>
          <p:nvSpPr>
            <p:cNvPr id="43" name="Google Shape;6603;p84">
              <a:extLst>
                <a:ext uri="{FF2B5EF4-FFF2-40B4-BE49-F238E27FC236}">
                  <a16:creationId xmlns:a16="http://schemas.microsoft.com/office/drawing/2014/main" id="{10690124-1E56-4370-BA85-886C0371B5CE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6604;p84">
              <a:extLst>
                <a:ext uri="{FF2B5EF4-FFF2-40B4-BE49-F238E27FC236}">
                  <a16:creationId xmlns:a16="http://schemas.microsoft.com/office/drawing/2014/main" id="{754571AE-5A34-4300-A378-1DB7CF38F2C6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6605;p84">
              <a:extLst>
                <a:ext uri="{FF2B5EF4-FFF2-40B4-BE49-F238E27FC236}">
                  <a16:creationId xmlns:a16="http://schemas.microsoft.com/office/drawing/2014/main" id="{DD028A09-2737-4025-8C2C-84C1637EE94E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6606;p84">
              <a:extLst>
                <a:ext uri="{FF2B5EF4-FFF2-40B4-BE49-F238E27FC236}">
                  <a16:creationId xmlns:a16="http://schemas.microsoft.com/office/drawing/2014/main" id="{B2823C46-F4BE-4FE8-814B-C0E5810E97A9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" name="Google Shape;6647;p84">
            <a:extLst>
              <a:ext uri="{FF2B5EF4-FFF2-40B4-BE49-F238E27FC236}">
                <a16:creationId xmlns:a16="http://schemas.microsoft.com/office/drawing/2014/main" id="{14DEB9F3-21FB-4E84-89BE-CA56F1316B02}"/>
              </a:ext>
            </a:extLst>
          </p:cNvPr>
          <p:cNvSpPr/>
          <p:nvPr/>
        </p:nvSpPr>
        <p:spPr>
          <a:xfrm>
            <a:off x="2901339" y="4702651"/>
            <a:ext cx="368186" cy="287081"/>
          </a:xfrm>
          <a:custGeom>
            <a:avLst/>
            <a:gdLst/>
            <a:ahLst/>
            <a:cxnLst/>
            <a:rect l="l" t="t" r="r" b="b"/>
            <a:pathLst>
              <a:path w="12729" h="9925" extrusionOk="0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4"/>
                </a:lnTo>
                <a:lnTo>
                  <a:pt x="978" y="6239"/>
                </a:lnTo>
                <a:cubicBezTo>
                  <a:pt x="960" y="6256"/>
                  <a:pt x="937" y="6264"/>
                  <a:pt x="914" y="6264"/>
                </a:cubicBezTo>
                <a:cubicBezTo>
                  <a:pt x="854" y="6264"/>
                  <a:pt x="788" y="621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4128" y="7184"/>
                </a:moveTo>
                <a:lnTo>
                  <a:pt x="6963" y="8035"/>
                </a:lnTo>
                <a:cubicBezTo>
                  <a:pt x="6648" y="8507"/>
                  <a:pt x="6176" y="8759"/>
                  <a:pt x="5640" y="8759"/>
                </a:cubicBezTo>
                <a:cubicBezTo>
                  <a:pt x="4821" y="8759"/>
                  <a:pt x="4097" y="8066"/>
                  <a:pt x="4128" y="7184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198"/>
                </a:cubicBezTo>
                <a:lnTo>
                  <a:pt x="11815" y="8665"/>
                </a:lnTo>
                <a:cubicBezTo>
                  <a:pt x="11815" y="8885"/>
                  <a:pt x="11626" y="9043"/>
                  <a:pt x="11374" y="9043"/>
                </a:cubicBezTo>
                <a:cubicBezTo>
                  <a:pt x="11154" y="9043"/>
                  <a:pt x="10996" y="8854"/>
                  <a:pt x="10996" y="8665"/>
                </a:cubicBezTo>
                <a:lnTo>
                  <a:pt x="10996" y="1198"/>
                </a:lnTo>
                <a:cubicBezTo>
                  <a:pt x="10996" y="977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70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5"/>
                  <a:pt x="983" y="7095"/>
                </a:cubicBezTo>
                <a:cubicBezTo>
                  <a:pt x="1127" y="7095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44"/>
                  <a:pt x="4286" y="9641"/>
                  <a:pt x="5672" y="9641"/>
                </a:cubicBezTo>
                <a:cubicBezTo>
                  <a:pt x="6585" y="9641"/>
                  <a:pt x="7405" y="9074"/>
                  <a:pt x="7814" y="8287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96"/>
                </a:cubicBezTo>
                <a:lnTo>
                  <a:pt x="12729" y="1261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8" name="Google Shape;6761;p84">
            <a:extLst>
              <a:ext uri="{FF2B5EF4-FFF2-40B4-BE49-F238E27FC236}">
                <a16:creationId xmlns:a16="http://schemas.microsoft.com/office/drawing/2014/main" id="{AB761E44-AE22-4F8E-AA0A-7D48E2641ED2}"/>
              </a:ext>
            </a:extLst>
          </p:cNvPr>
          <p:cNvGrpSpPr/>
          <p:nvPr/>
        </p:nvGrpSpPr>
        <p:grpSpPr>
          <a:xfrm>
            <a:off x="3576507" y="4640599"/>
            <a:ext cx="349163" cy="349133"/>
            <a:chOff x="4628325" y="3599825"/>
            <a:chExt cx="295400" cy="295375"/>
          </a:xfrm>
        </p:grpSpPr>
        <p:sp>
          <p:nvSpPr>
            <p:cNvPr id="49" name="Google Shape;6762;p84">
              <a:extLst>
                <a:ext uri="{FF2B5EF4-FFF2-40B4-BE49-F238E27FC236}">
                  <a16:creationId xmlns:a16="http://schemas.microsoft.com/office/drawing/2014/main" id="{9705D663-94F4-4C03-A86B-8F9263008EBB}"/>
                </a:ext>
              </a:extLst>
            </p:cNvPr>
            <p:cNvSpPr/>
            <p:nvPr/>
          </p:nvSpPr>
          <p:spPr>
            <a:xfrm>
              <a:off x="4679525" y="3686450"/>
              <a:ext cx="17350" cy="86675"/>
            </a:xfrm>
            <a:custGeom>
              <a:avLst/>
              <a:gdLst/>
              <a:ahLst/>
              <a:cxnLst/>
              <a:rect l="l" t="t" r="r" b="b"/>
              <a:pathLst>
                <a:path w="69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6763;p84">
              <a:extLst>
                <a:ext uri="{FF2B5EF4-FFF2-40B4-BE49-F238E27FC236}">
                  <a16:creationId xmlns:a16="http://schemas.microsoft.com/office/drawing/2014/main" id="{1B43B253-81E0-47E4-8CB8-E26B3794350D}"/>
                </a:ext>
              </a:extLst>
            </p:cNvPr>
            <p:cNvSpPr/>
            <p:nvPr/>
          </p:nvSpPr>
          <p:spPr>
            <a:xfrm>
              <a:off x="4854375" y="3686450"/>
              <a:ext cx="18150" cy="86675"/>
            </a:xfrm>
            <a:custGeom>
              <a:avLst/>
              <a:gdLst/>
              <a:ahLst/>
              <a:cxnLst/>
              <a:rect l="l" t="t" r="r" b="b"/>
              <a:pathLst>
                <a:path w="726" h="3467" extrusionOk="0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6764;p84">
              <a:extLst>
                <a:ext uri="{FF2B5EF4-FFF2-40B4-BE49-F238E27FC236}">
                  <a16:creationId xmlns:a16="http://schemas.microsoft.com/office/drawing/2014/main" id="{F0F7E3A1-C406-4D50-A3DC-822435A23A29}"/>
                </a:ext>
              </a:extLst>
            </p:cNvPr>
            <p:cNvSpPr/>
            <p:nvPr/>
          </p:nvSpPr>
          <p:spPr>
            <a:xfrm>
              <a:off x="4679525" y="3790425"/>
              <a:ext cx="17350" cy="104000"/>
            </a:xfrm>
            <a:custGeom>
              <a:avLst/>
              <a:gdLst/>
              <a:ahLst/>
              <a:cxnLst/>
              <a:rect l="l" t="t" r="r" b="b"/>
              <a:pathLst>
                <a:path w="69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6765;p84">
              <a:extLst>
                <a:ext uri="{FF2B5EF4-FFF2-40B4-BE49-F238E27FC236}">
                  <a16:creationId xmlns:a16="http://schemas.microsoft.com/office/drawing/2014/main" id="{E1CB1B61-5604-4FBB-AA8C-05949D294A96}"/>
                </a:ext>
              </a:extLst>
            </p:cNvPr>
            <p:cNvSpPr/>
            <p:nvPr/>
          </p:nvSpPr>
          <p:spPr>
            <a:xfrm>
              <a:off x="4854375" y="3790425"/>
              <a:ext cx="18150" cy="104000"/>
            </a:xfrm>
            <a:custGeom>
              <a:avLst/>
              <a:gdLst/>
              <a:ahLst/>
              <a:cxnLst/>
              <a:rect l="l" t="t" r="r" b="b"/>
              <a:pathLst>
                <a:path w="726" h="4160" extrusionOk="0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6766;p84">
              <a:extLst>
                <a:ext uri="{FF2B5EF4-FFF2-40B4-BE49-F238E27FC236}">
                  <a16:creationId xmlns:a16="http://schemas.microsoft.com/office/drawing/2014/main" id="{2A936E45-9FC7-4864-861E-BFF008F14E6D}"/>
                </a:ext>
              </a:extLst>
            </p:cNvPr>
            <p:cNvSpPr/>
            <p:nvPr/>
          </p:nvSpPr>
          <p:spPr>
            <a:xfrm>
              <a:off x="4628325" y="3686450"/>
              <a:ext cx="34675" cy="86675"/>
            </a:xfrm>
            <a:custGeom>
              <a:avLst/>
              <a:gdLst/>
              <a:ahLst/>
              <a:cxnLst/>
              <a:rect l="l" t="t" r="r" b="b"/>
              <a:pathLst>
                <a:path w="1387" h="3467" extrusionOk="0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6767;p84">
              <a:extLst>
                <a:ext uri="{FF2B5EF4-FFF2-40B4-BE49-F238E27FC236}">
                  <a16:creationId xmlns:a16="http://schemas.microsoft.com/office/drawing/2014/main" id="{ACCA2667-F1C1-4CB1-B841-0A5C5D7B9800}"/>
                </a:ext>
              </a:extLst>
            </p:cNvPr>
            <p:cNvSpPr/>
            <p:nvPr/>
          </p:nvSpPr>
          <p:spPr>
            <a:xfrm>
              <a:off x="4714975" y="3686450"/>
              <a:ext cx="122100" cy="86675"/>
            </a:xfrm>
            <a:custGeom>
              <a:avLst/>
              <a:gdLst/>
              <a:ahLst/>
              <a:cxnLst/>
              <a:rect l="l" t="t" r="r" b="b"/>
              <a:pathLst>
                <a:path w="488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6768;p84">
              <a:extLst>
                <a:ext uri="{FF2B5EF4-FFF2-40B4-BE49-F238E27FC236}">
                  <a16:creationId xmlns:a16="http://schemas.microsoft.com/office/drawing/2014/main" id="{5B13CF61-1BF0-4896-AACC-1B81ED257157}"/>
                </a:ext>
              </a:extLst>
            </p:cNvPr>
            <p:cNvSpPr/>
            <p:nvPr/>
          </p:nvSpPr>
          <p:spPr>
            <a:xfrm>
              <a:off x="4889025" y="3777825"/>
              <a:ext cx="34700" cy="117375"/>
            </a:xfrm>
            <a:custGeom>
              <a:avLst/>
              <a:gdLst/>
              <a:ahLst/>
              <a:cxnLst/>
              <a:rect l="l" t="t" r="r" b="b"/>
              <a:pathLst>
                <a:path w="1388" h="4695" extrusionOk="0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6769;p84">
              <a:extLst>
                <a:ext uri="{FF2B5EF4-FFF2-40B4-BE49-F238E27FC236}">
                  <a16:creationId xmlns:a16="http://schemas.microsoft.com/office/drawing/2014/main" id="{8A8240A0-402A-4DB6-8F29-AEFFC5530D27}"/>
                </a:ext>
              </a:extLst>
            </p:cNvPr>
            <p:cNvSpPr/>
            <p:nvPr/>
          </p:nvSpPr>
          <p:spPr>
            <a:xfrm>
              <a:off x="4628325" y="3777825"/>
              <a:ext cx="34675" cy="116600"/>
            </a:xfrm>
            <a:custGeom>
              <a:avLst/>
              <a:gdLst/>
              <a:ahLst/>
              <a:cxnLst/>
              <a:rect l="l" t="t" r="r" b="b"/>
              <a:pathLst>
                <a:path w="1387" h="4664" extrusionOk="0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6770;p84">
              <a:extLst>
                <a:ext uri="{FF2B5EF4-FFF2-40B4-BE49-F238E27FC236}">
                  <a16:creationId xmlns:a16="http://schemas.microsoft.com/office/drawing/2014/main" id="{4A60476A-783C-41B9-AD58-D17F20424F67}"/>
                </a:ext>
              </a:extLst>
            </p:cNvPr>
            <p:cNvSpPr/>
            <p:nvPr/>
          </p:nvSpPr>
          <p:spPr>
            <a:xfrm>
              <a:off x="4766950" y="37904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6771;p84">
              <a:extLst>
                <a:ext uri="{FF2B5EF4-FFF2-40B4-BE49-F238E27FC236}">
                  <a16:creationId xmlns:a16="http://schemas.microsoft.com/office/drawing/2014/main" id="{C6BB90C7-84AF-48D0-B3F5-E45FAB54E450}"/>
                </a:ext>
              </a:extLst>
            </p:cNvPr>
            <p:cNvSpPr/>
            <p:nvPr/>
          </p:nvSpPr>
          <p:spPr>
            <a:xfrm>
              <a:off x="4889025" y="3686450"/>
              <a:ext cx="34700" cy="86675"/>
            </a:xfrm>
            <a:custGeom>
              <a:avLst/>
              <a:gdLst/>
              <a:ahLst/>
              <a:cxnLst/>
              <a:rect l="l" t="t" r="r" b="b"/>
              <a:pathLst>
                <a:path w="1388" h="3467" extrusionOk="0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6772;p84">
              <a:extLst>
                <a:ext uri="{FF2B5EF4-FFF2-40B4-BE49-F238E27FC236}">
                  <a16:creationId xmlns:a16="http://schemas.microsoft.com/office/drawing/2014/main" id="{EF9975F8-B946-4587-ADA2-A216CA4223B7}"/>
                </a:ext>
              </a:extLst>
            </p:cNvPr>
            <p:cNvSpPr/>
            <p:nvPr/>
          </p:nvSpPr>
          <p:spPr>
            <a:xfrm>
              <a:off x="4714975" y="3790425"/>
              <a:ext cx="122100" cy="104000"/>
            </a:xfrm>
            <a:custGeom>
              <a:avLst/>
              <a:gdLst/>
              <a:ahLst/>
              <a:cxnLst/>
              <a:rect l="l" t="t" r="r" b="b"/>
              <a:pathLst>
                <a:path w="488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773;p84">
              <a:extLst>
                <a:ext uri="{FF2B5EF4-FFF2-40B4-BE49-F238E27FC236}">
                  <a16:creationId xmlns:a16="http://schemas.microsoft.com/office/drawing/2014/main" id="{034B43BD-BB6E-4A3C-8C1D-924182F7756A}"/>
                </a:ext>
              </a:extLst>
            </p:cNvPr>
            <p:cNvSpPr/>
            <p:nvPr/>
          </p:nvSpPr>
          <p:spPr>
            <a:xfrm>
              <a:off x="4714175" y="3599825"/>
              <a:ext cx="122100" cy="69325"/>
            </a:xfrm>
            <a:custGeom>
              <a:avLst/>
              <a:gdLst/>
              <a:ahLst/>
              <a:cxnLst/>
              <a:rect l="l" t="t" r="r" b="b"/>
              <a:pathLst>
                <a:path w="4884" h="277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1" name="Google Shape;5796;p82">
            <a:extLst>
              <a:ext uri="{FF2B5EF4-FFF2-40B4-BE49-F238E27FC236}">
                <a16:creationId xmlns:a16="http://schemas.microsoft.com/office/drawing/2014/main" id="{E42A66A5-52A5-4480-99EB-68A52682A301}"/>
              </a:ext>
            </a:extLst>
          </p:cNvPr>
          <p:cNvGrpSpPr/>
          <p:nvPr/>
        </p:nvGrpSpPr>
        <p:grpSpPr>
          <a:xfrm>
            <a:off x="6256475" y="4635313"/>
            <a:ext cx="339253" cy="339253"/>
            <a:chOff x="4456875" y="1435075"/>
            <a:chExt cx="481825" cy="481825"/>
          </a:xfrm>
        </p:grpSpPr>
        <p:sp>
          <p:nvSpPr>
            <p:cNvPr id="72" name="Google Shape;5797;p82">
              <a:extLst>
                <a:ext uri="{FF2B5EF4-FFF2-40B4-BE49-F238E27FC236}">
                  <a16:creationId xmlns:a16="http://schemas.microsoft.com/office/drawing/2014/main" id="{E2309C5C-13F7-4ACE-9462-2B4BD75A47AC}"/>
                </a:ext>
              </a:extLst>
            </p:cNvPr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73" name="Google Shape;5798;p82">
              <a:extLst>
                <a:ext uri="{FF2B5EF4-FFF2-40B4-BE49-F238E27FC236}">
                  <a16:creationId xmlns:a16="http://schemas.microsoft.com/office/drawing/2014/main" id="{D4091865-2F3F-42FA-8C6F-9F1772B2E0CD}"/>
                </a:ext>
              </a:extLst>
            </p:cNvPr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74" name="Google Shape;5799;p82">
              <a:extLst>
                <a:ext uri="{FF2B5EF4-FFF2-40B4-BE49-F238E27FC236}">
                  <a16:creationId xmlns:a16="http://schemas.microsoft.com/office/drawing/2014/main" id="{1BC928DF-B2CB-44B0-8C61-B5B0FE2ABA03}"/>
                </a:ext>
              </a:extLst>
            </p:cNvPr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75" name="Google Shape;5800;p82">
              <a:extLst>
                <a:ext uri="{FF2B5EF4-FFF2-40B4-BE49-F238E27FC236}">
                  <a16:creationId xmlns:a16="http://schemas.microsoft.com/office/drawing/2014/main" id="{54BBA400-04E6-4E93-B0E1-0748207660FE}"/>
                </a:ext>
              </a:extLst>
            </p:cNvPr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76" name="Google Shape;5801;p82">
              <a:extLst>
                <a:ext uri="{FF2B5EF4-FFF2-40B4-BE49-F238E27FC236}">
                  <a16:creationId xmlns:a16="http://schemas.microsoft.com/office/drawing/2014/main" id="{D23C88A5-647B-46F0-9208-302E6BA7F2AC}"/>
                </a:ext>
              </a:extLst>
            </p:cNvPr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77" name="Google Shape;5802;p82">
              <a:extLst>
                <a:ext uri="{FF2B5EF4-FFF2-40B4-BE49-F238E27FC236}">
                  <a16:creationId xmlns:a16="http://schemas.microsoft.com/office/drawing/2014/main" id="{CAE8B48D-47B4-4397-90ED-58BFC46B3C4F}"/>
                </a:ext>
              </a:extLst>
            </p:cNvPr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78" name="Google Shape;5803;p82">
              <a:extLst>
                <a:ext uri="{FF2B5EF4-FFF2-40B4-BE49-F238E27FC236}">
                  <a16:creationId xmlns:a16="http://schemas.microsoft.com/office/drawing/2014/main" id="{AAEB6184-BFED-41AF-8F9C-E212BC60783A}"/>
                </a:ext>
              </a:extLst>
            </p:cNvPr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79" name="Google Shape;5804;p82">
              <a:extLst>
                <a:ext uri="{FF2B5EF4-FFF2-40B4-BE49-F238E27FC236}">
                  <a16:creationId xmlns:a16="http://schemas.microsoft.com/office/drawing/2014/main" id="{A3982739-19AF-4666-A888-2567C48A3B8A}"/>
                </a:ext>
              </a:extLst>
            </p:cNvPr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80" name="Google Shape;5805;p82">
              <a:extLst>
                <a:ext uri="{FF2B5EF4-FFF2-40B4-BE49-F238E27FC236}">
                  <a16:creationId xmlns:a16="http://schemas.microsoft.com/office/drawing/2014/main" id="{DE8A1A32-047A-41F4-844E-B33FEFB112CB}"/>
                </a:ext>
              </a:extLst>
            </p:cNvPr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81" name="Google Shape;5806;p82">
              <a:extLst>
                <a:ext uri="{FF2B5EF4-FFF2-40B4-BE49-F238E27FC236}">
                  <a16:creationId xmlns:a16="http://schemas.microsoft.com/office/drawing/2014/main" id="{8FAD2A7E-F7B6-4C30-983D-0B36EFD7F92C}"/>
                </a:ext>
              </a:extLst>
            </p:cNvPr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82" name="Google Shape;5807;p82">
              <a:extLst>
                <a:ext uri="{FF2B5EF4-FFF2-40B4-BE49-F238E27FC236}">
                  <a16:creationId xmlns:a16="http://schemas.microsoft.com/office/drawing/2014/main" id="{A1377260-A84B-434B-9CEC-E670BE23EA9B}"/>
                </a:ext>
              </a:extLst>
            </p:cNvPr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83" name="Google Shape;5808;p82">
              <a:extLst>
                <a:ext uri="{FF2B5EF4-FFF2-40B4-BE49-F238E27FC236}">
                  <a16:creationId xmlns:a16="http://schemas.microsoft.com/office/drawing/2014/main" id="{717B178D-763B-45ED-83ED-66BB14C8ECF6}"/>
                </a:ext>
              </a:extLst>
            </p:cNvPr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84" name="Google Shape;5809;p82">
              <a:extLst>
                <a:ext uri="{FF2B5EF4-FFF2-40B4-BE49-F238E27FC236}">
                  <a16:creationId xmlns:a16="http://schemas.microsoft.com/office/drawing/2014/main" id="{E3A45D9C-F8EF-4EDB-88C7-690C0554906B}"/>
                </a:ext>
              </a:extLst>
            </p:cNvPr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85" name="Google Shape;5810;p82">
              <a:extLst>
                <a:ext uri="{FF2B5EF4-FFF2-40B4-BE49-F238E27FC236}">
                  <a16:creationId xmlns:a16="http://schemas.microsoft.com/office/drawing/2014/main" id="{9674F6F6-6528-4C87-8ED6-CDB13CABC1E0}"/>
                </a:ext>
              </a:extLst>
            </p:cNvPr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86" name="Google Shape;5811;p82">
              <a:extLst>
                <a:ext uri="{FF2B5EF4-FFF2-40B4-BE49-F238E27FC236}">
                  <a16:creationId xmlns:a16="http://schemas.microsoft.com/office/drawing/2014/main" id="{13FD7F49-40E0-4BF5-B0B9-781A0955B852}"/>
                </a:ext>
              </a:extLst>
            </p:cNvPr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87" name="Google Shape;5812;p82">
              <a:extLst>
                <a:ext uri="{FF2B5EF4-FFF2-40B4-BE49-F238E27FC236}">
                  <a16:creationId xmlns:a16="http://schemas.microsoft.com/office/drawing/2014/main" id="{3D66A6A2-1ADA-45D4-85DD-2CFCB4F078D7}"/>
                </a:ext>
              </a:extLst>
            </p:cNvPr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88" name="Google Shape;5813;p82">
              <a:extLst>
                <a:ext uri="{FF2B5EF4-FFF2-40B4-BE49-F238E27FC236}">
                  <a16:creationId xmlns:a16="http://schemas.microsoft.com/office/drawing/2014/main" id="{699A27E3-8783-4E00-86C1-DFF61CC9810D}"/>
                </a:ext>
              </a:extLst>
            </p:cNvPr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89" name="Google Shape;5814;p82">
              <a:extLst>
                <a:ext uri="{FF2B5EF4-FFF2-40B4-BE49-F238E27FC236}">
                  <a16:creationId xmlns:a16="http://schemas.microsoft.com/office/drawing/2014/main" id="{FD810FDC-6ACC-4AFB-B0BF-D51B6BBCD94A}"/>
                </a:ext>
              </a:extLst>
            </p:cNvPr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0" name="Google Shape;5815;p82">
              <a:extLst>
                <a:ext uri="{FF2B5EF4-FFF2-40B4-BE49-F238E27FC236}">
                  <a16:creationId xmlns:a16="http://schemas.microsoft.com/office/drawing/2014/main" id="{98EDCB2D-820F-4FE3-A8DF-DBE325B3ED32}"/>
                </a:ext>
              </a:extLst>
            </p:cNvPr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91" name="Google Shape;5816;p82">
            <a:extLst>
              <a:ext uri="{FF2B5EF4-FFF2-40B4-BE49-F238E27FC236}">
                <a16:creationId xmlns:a16="http://schemas.microsoft.com/office/drawing/2014/main" id="{32E7DC90-88AD-408A-9F68-520568D8DBC4}"/>
              </a:ext>
            </a:extLst>
          </p:cNvPr>
          <p:cNvGrpSpPr/>
          <p:nvPr/>
        </p:nvGrpSpPr>
        <p:grpSpPr>
          <a:xfrm>
            <a:off x="5238020" y="4696252"/>
            <a:ext cx="342580" cy="339271"/>
            <a:chOff x="5049725" y="1435050"/>
            <a:chExt cx="486550" cy="481850"/>
          </a:xfrm>
        </p:grpSpPr>
        <p:sp>
          <p:nvSpPr>
            <p:cNvPr id="92" name="Google Shape;5817;p82">
              <a:extLst>
                <a:ext uri="{FF2B5EF4-FFF2-40B4-BE49-F238E27FC236}">
                  <a16:creationId xmlns:a16="http://schemas.microsoft.com/office/drawing/2014/main" id="{B8CBC840-2537-4999-98A9-95A94697422D}"/>
                </a:ext>
              </a:extLst>
            </p:cNvPr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3" name="Google Shape;5818;p82">
              <a:extLst>
                <a:ext uri="{FF2B5EF4-FFF2-40B4-BE49-F238E27FC236}">
                  <a16:creationId xmlns:a16="http://schemas.microsoft.com/office/drawing/2014/main" id="{7FD31D06-9BA3-4367-B10F-EDA295A312DB}"/>
                </a:ext>
              </a:extLst>
            </p:cNvPr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4" name="Google Shape;5819;p82">
              <a:extLst>
                <a:ext uri="{FF2B5EF4-FFF2-40B4-BE49-F238E27FC236}">
                  <a16:creationId xmlns:a16="http://schemas.microsoft.com/office/drawing/2014/main" id="{B767A223-9DCF-412C-8709-9EF0D0297352}"/>
                </a:ext>
              </a:extLst>
            </p:cNvPr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5" name="Google Shape;5820;p82">
              <a:extLst>
                <a:ext uri="{FF2B5EF4-FFF2-40B4-BE49-F238E27FC236}">
                  <a16:creationId xmlns:a16="http://schemas.microsoft.com/office/drawing/2014/main" id="{3EFDC4A6-AD38-4A0F-9E1C-36B2E8D42691}"/>
                </a:ext>
              </a:extLst>
            </p:cNvPr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96" name="Google Shape;5940;p82">
            <a:extLst>
              <a:ext uri="{FF2B5EF4-FFF2-40B4-BE49-F238E27FC236}">
                <a16:creationId xmlns:a16="http://schemas.microsoft.com/office/drawing/2014/main" id="{21422973-989C-409B-B450-1440ADDADBFD}"/>
              </a:ext>
            </a:extLst>
          </p:cNvPr>
          <p:cNvSpPr/>
          <p:nvPr/>
        </p:nvSpPr>
        <p:spPr>
          <a:xfrm>
            <a:off x="4684296" y="4677365"/>
            <a:ext cx="339306" cy="339253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grpSp>
        <p:nvGrpSpPr>
          <p:cNvPr id="97" name="Google Shape;5966;p82">
            <a:extLst>
              <a:ext uri="{FF2B5EF4-FFF2-40B4-BE49-F238E27FC236}">
                <a16:creationId xmlns:a16="http://schemas.microsoft.com/office/drawing/2014/main" id="{F7F3F885-B033-4FEA-B57D-1A0E10212B90}"/>
              </a:ext>
            </a:extLst>
          </p:cNvPr>
          <p:cNvGrpSpPr/>
          <p:nvPr/>
        </p:nvGrpSpPr>
        <p:grpSpPr>
          <a:xfrm>
            <a:off x="6866006" y="4649563"/>
            <a:ext cx="311899" cy="339253"/>
            <a:chOff x="2104275" y="3806450"/>
            <a:chExt cx="442975" cy="481825"/>
          </a:xfrm>
        </p:grpSpPr>
        <p:sp>
          <p:nvSpPr>
            <p:cNvPr id="98" name="Google Shape;5967;p82">
              <a:extLst>
                <a:ext uri="{FF2B5EF4-FFF2-40B4-BE49-F238E27FC236}">
                  <a16:creationId xmlns:a16="http://schemas.microsoft.com/office/drawing/2014/main" id="{1DB1E7BA-E0B6-4547-A304-2B83F897F4E3}"/>
                </a:ext>
              </a:extLst>
            </p:cNvPr>
            <p:cNvSpPr/>
            <p:nvPr/>
          </p:nvSpPr>
          <p:spPr>
            <a:xfrm>
              <a:off x="2104275" y="3806450"/>
              <a:ext cx="442975" cy="481825"/>
            </a:xfrm>
            <a:custGeom>
              <a:avLst/>
              <a:gdLst/>
              <a:ahLst/>
              <a:cxnLst/>
              <a:rect l="l" t="t" r="r" b="b"/>
              <a:pathLst>
                <a:path w="17719" h="19273" extrusionOk="0">
                  <a:moveTo>
                    <a:pt x="8889" y="1130"/>
                  </a:moveTo>
                  <a:cubicBezTo>
                    <a:pt x="9660" y="1130"/>
                    <a:pt x="10482" y="2382"/>
                    <a:pt x="11039" y="4343"/>
                  </a:cubicBezTo>
                  <a:cubicBezTo>
                    <a:pt x="10308" y="4586"/>
                    <a:pt x="9594" y="4870"/>
                    <a:pt x="8895" y="5192"/>
                  </a:cubicBezTo>
                  <a:cubicBezTo>
                    <a:pt x="8194" y="4864"/>
                    <a:pt x="7474" y="4577"/>
                    <a:pt x="6742" y="4331"/>
                  </a:cubicBezTo>
                  <a:cubicBezTo>
                    <a:pt x="7302" y="2379"/>
                    <a:pt x="8121" y="1130"/>
                    <a:pt x="8889" y="1130"/>
                  </a:cubicBezTo>
                  <a:close/>
                  <a:moveTo>
                    <a:pt x="6471" y="5445"/>
                  </a:moveTo>
                  <a:cubicBezTo>
                    <a:pt x="6830" y="5565"/>
                    <a:pt x="7200" y="5704"/>
                    <a:pt x="7570" y="5854"/>
                  </a:cubicBezTo>
                  <a:cubicBezTo>
                    <a:pt x="6571" y="6393"/>
                    <a:pt x="6878" y="6243"/>
                    <a:pt x="6273" y="6616"/>
                  </a:cubicBezTo>
                  <a:cubicBezTo>
                    <a:pt x="6330" y="6210"/>
                    <a:pt x="6396" y="5815"/>
                    <a:pt x="6471" y="5445"/>
                  </a:cubicBezTo>
                  <a:close/>
                  <a:moveTo>
                    <a:pt x="11307" y="5445"/>
                  </a:moveTo>
                  <a:cubicBezTo>
                    <a:pt x="11386" y="5815"/>
                    <a:pt x="11449" y="6210"/>
                    <a:pt x="11506" y="6616"/>
                  </a:cubicBezTo>
                  <a:cubicBezTo>
                    <a:pt x="10895" y="6240"/>
                    <a:pt x="11220" y="6399"/>
                    <a:pt x="10208" y="5854"/>
                  </a:cubicBezTo>
                  <a:cubicBezTo>
                    <a:pt x="10582" y="5704"/>
                    <a:pt x="10949" y="5565"/>
                    <a:pt x="11307" y="5445"/>
                  </a:cubicBezTo>
                  <a:close/>
                  <a:moveTo>
                    <a:pt x="13999" y="4845"/>
                  </a:moveTo>
                  <a:cubicBezTo>
                    <a:pt x="14142" y="5686"/>
                    <a:pt x="14870" y="6249"/>
                    <a:pt x="15661" y="6249"/>
                  </a:cubicBezTo>
                  <a:cubicBezTo>
                    <a:pt x="15873" y="6249"/>
                    <a:pt x="16089" y="6209"/>
                    <a:pt x="16300" y="6122"/>
                  </a:cubicBezTo>
                  <a:lnTo>
                    <a:pt x="16300" y="6122"/>
                  </a:lnTo>
                  <a:cubicBezTo>
                    <a:pt x="16201" y="6676"/>
                    <a:pt x="15821" y="7384"/>
                    <a:pt x="15183" y="8158"/>
                  </a:cubicBezTo>
                  <a:cubicBezTo>
                    <a:pt x="14993" y="8390"/>
                    <a:pt x="14761" y="8625"/>
                    <a:pt x="14535" y="8856"/>
                  </a:cubicBezTo>
                  <a:cubicBezTo>
                    <a:pt x="13963" y="8345"/>
                    <a:pt x="13361" y="7866"/>
                    <a:pt x="12735" y="7423"/>
                  </a:cubicBezTo>
                  <a:cubicBezTo>
                    <a:pt x="12662" y="6652"/>
                    <a:pt x="12551" y="5884"/>
                    <a:pt x="12394" y="5125"/>
                  </a:cubicBezTo>
                  <a:cubicBezTo>
                    <a:pt x="12921" y="4990"/>
                    <a:pt x="13457" y="4897"/>
                    <a:pt x="13999" y="4845"/>
                  </a:cubicBezTo>
                  <a:close/>
                  <a:moveTo>
                    <a:pt x="3779" y="4845"/>
                  </a:moveTo>
                  <a:cubicBezTo>
                    <a:pt x="4321" y="4897"/>
                    <a:pt x="4857" y="4990"/>
                    <a:pt x="5384" y="5129"/>
                  </a:cubicBezTo>
                  <a:cubicBezTo>
                    <a:pt x="5231" y="5887"/>
                    <a:pt x="5116" y="6652"/>
                    <a:pt x="5047" y="7423"/>
                  </a:cubicBezTo>
                  <a:cubicBezTo>
                    <a:pt x="4421" y="7869"/>
                    <a:pt x="3818" y="8348"/>
                    <a:pt x="3246" y="8859"/>
                  </a:cubicBezTo>
                  <a:cubicBezTo>
                    <a:pt x="3020" y="8625"/>
                    <a:pt x="2789" y="8393"/>
                    <a:pt x="2599" y="8161"/>
                  </a:cubicBezTo>
                  <a:cubicBezTo>
                    <a:pt x="1963" y="7387"/>
                    <a:pt x="1584" y="6685"/>
                    <a:pt x="1485" y="6125"/>
                  </a:cubicBezTo>
                  <a:lnTo>
                    <a:pt x="1485" y="6125"/>
                  </a:lnTo>
                  <a:cubicBezTo>
                    <a:pt x="1683" y="6207"/>
                    <a:pt x="1897" y="6249"/>
                    <a:pt x="2114" y="6249"/>
                  </a:cubicBezTo>
                  <a:cubicBezTo>
                    <a:pt x="2936" y="6246"/>
                    <a:pt x="3638" y="5655"/>
                    <a:pt x="3779" y="4845"/>
                  </a:cubicBezTo>
                  <a:close/>
                  <a:moveTo>
                    <a:pt x="4951" y="8893"/>
                  </a:moveTo>
                  <a:lnTo>
                    <a:pt x="4951" y="8893"/>
                  </a:lnTo>
                  <a:cubicBezTo>
                    <a:pt x="4945" y="9143"/>
                    <a:pt x="4939" y="9389"/>
                    <a:pt x="4939" y="9636"/>
                  </a:cubicBezTo>
                  <a:cubicBezTo>
                    <a:pt x="4939" y="9882"/>
                    <a:pt x="4945" y="10128"/>
                    <a:pt x="4951" y="10377"/>
                  </a:cubicBezTo>
                  <a:lnTo>
                    <a:pt x="4951" y="10377"/>
                  </a:lnTo>
                  <a:cubicBezTo>
                    <a:pt x="4637" y="10133"/>
                    <a:pt x="4348" y="9886"/>
                    <a:pt x="4065" y="9636"/>
                  </a:cubicBezTo>
                  <a:cubicBezTo>
                    <a:pt x="4348" y="9386"/>
                    <a:pt x="4637" y="9139"/>
                    <a:pt x="4951" y="8893"/>
                  </a:cubicBezTo>
                  <a:close/>
                  <a:moveTo>
                    <a:pt x="12828" y="8896"/>
                  </a:moveTo>
                  <a:lnTo>
                    <a:pt x="12828" y="8896"/>
                  </a:lnTo>
                  <a:cubicBezTo>
                    <a:pt x="13144" y="9139"/>
                    <a:pt x="13430" y="9386"/>
                    <a:pt x="13713" y="9636"/>
                  </a:cubicBezTo>
                  <a:cubicBezTo>
                    <a:pt x="13433" y="9886"/>
                    <a:pt x="13144" y="10133"/>
                    <a:pt x="12828" y="10380"/>
                  </a:cubicBezTo>
                  <a:cubicBezTo>
                    <a:pt x="12837" y="10130"/>
                    <a:pt x="12843" y="9883"/>
                    <a:pt x="12843" y="9636"/>
                  </a:cubicBezTo>
                  <a:cubicBezTo>
                    <a:pt x="12843" y="9389"/>
                    <a:pt x="12837" y="9143"/>
                    <a:pt x="12828" y="8896"/>
                  </a:cubicBezTo>
                  <a:close/>
                  <a:moveTo>
                    <a:pt x="8889" y="6447"/>
                  </a:moveTo>
                  <a:cubicBezTo>
                    <a:pt x="9850" y="6908"/>
                    <a:pt x="10774" y="7441"/>
                    <a:pt x="11657" y="8040"/>
                  </a:cubicBezTo>
                  <a:cubicBezTo>
                    <a:pt x="11693" y="8555"/>
                    <a:pt x="11714" y="9088"/>
                    <a:pt x="11714" y="9636"/>
                  </a:cubicBezTo>
                  <a:cubicBezTo>
                    <a:pt x="11714" y="10187"/>
                    <a:pt x="11693" y="10717"/>
                    <a:pt x="11657" y="11232"/>
                  </a:cubicBezTo>
                  <a:cubicBezTo>
                    <a:pt x="10774" y="11832"/>
                    <a:pt x="9853" y="12365"/>
                    <a:pt x="8895" y="12828"/>
                  </a:cubicBezTo>
                  <a:cubicBezTo>
                    <a:pt x="7932" y="12368"/>
                    <a:pt x="7007" y="11832"/>
                    <a:pt x="6125" y="11232"/>
                  </a:cubicBezTo>
                  <a:cubicBezTo>
                    <a:pt x="6086" y="10717"/>
                    <a:pt x="6068" y="10187"/>
                    <a:pt x="6068" y="9636"/>
                  </a:cubicBezTo>
                  <a:cubicBezTo>
                    <a:pt x="6068" y="9088"/>
                    <a:pt x="6089" y="8555"/>
                    <a:pt x="6125" y="8040"/>
                  </a:cubicBezTo>
                  <a:cubicBezTo>
                    <a:pt x="7004" y="7441"/>
                    <a:pt x="7929" y="6908"/>
                    <a:pt x="8889" y="6447"/>
                  </a:cubicBezTo>
                  <a:close/>
                  <a:moveTo>
                    <a:pt x="6273" y="12657"/>
                  </a:moveTo>
                  <a:lnTo>
                    <a:pt x="6273" y="12657"/>
                  </a:lnTo>
                  <a:cubicBezTo>
                    <a:pt x="6878" y="13033"/>
                    <a:pt x="6571" y="12879"/>
                    <a:pt x="7570" y="13418"/>
                  </a:cubicBezTo>
                  <a:cubicBezTo>
                    <a:pt x="7194" y="13569"/>
                    <a:pt x="6827" y="13708"/>
                    <a:pt x="6471" y="13828"/>
                  </a:cubicBezTo>
                  <a:cubicBezTo>
                    <a:pt x="6393" y="13455"/>
                    <a:pt x="6330" y="13063"/>
                    <a:pt x="6273" y="12657"/>
                  </a:cubicBezTo>
                  <a:close/>
                  <a:moveTo>
                    <a:pt x="11506" y="12657"/>
                  </a:moveTo>
                  <a:cubicBezTo>
                    <a:pt x="11449" y="13063"/>
                    <a:pt x="11386" y="13458"/>
                    <a:pt x="11307" y="13828"/>
                  </a:cubicBezTo>
                  <a:cubicBezTo>
                    <a:pt x="10949" y="13711"/>
                    <a:pt x="10582" y="13569"/>
                    <a:pt x="10208" y="13418"/>
                  </a:cubicBezTo>
                  <a:cubicBezTo>
                    <a:pt x="11181" y="12898"/>
                    <a:pt x="10937" y="13009"/>
                    <a:pt x="11506" y="12657"/>
                  </a:cubicBezTo>
                  <a:close/>
                  <a:moveTo>
                    <a:pt x="14535" y="10416"/>
                  </a:moveTo>
                  <a:cubicBezTo>
                    <a:pt x="14761" y="10648"/>
                    <a:pt x="14993" y="10883"/>
                    <a:pt x="15183" y="11115"/>
                  </a:cubicBezTo>
                  <a:cubicBezTo>
                    <a:pt x="15818" y="11886"/>
                    <a:pt x="16198" y="12590"/>
                    <a:pt x="16294" y="13147"/>
                  </a:cubicBezTo>
                  <a:cubicBezTo>
                    <a:pt x="16095" y="13066"/>
                    <a:pt x="15881" y="13024"/>
                    <a:pt x="15665" y="13024"/>
                  </a:cubicBezTo>
                  <a:cubicBezTo>
                    <a:pt x="14843" y="13024"/>
                    <a:pt x="14141" y="13617"/>
                    <a:pt x="13999" y="14424"/>
                  </a:cubicBezTo>
                  <a:cubicBezTo>
                    <a:pt x="13457" y="14376"/>
                    <a:pt x="12921" y="14280"/>
                    <a:pt x="12394" y="14144"/>
                  </a:cubicBezTo>
                  <a:cubicBezTo>
                    <a:pt x="12551" y="13385"/>
                    <a:pt x="12662" y="12620"/>
                    <a:pt x="12735" y="11850"/>
                  </a:cubicBezTo>
                  <a:cubicBezTo>
                    <a:pt x="13361" y="11407"/>
                    <a:pt x="13963" y="10928"/>
                    <a:pt x="14535" y="10416"/>
                  </a:cubicBezTo>
                  <a:close/>
                  <a:moveTo>
                    <a:pt x="3243" y="10416"/>
                  </a:moveTo>
                  <a:cubicBezTo>
                    <a:pt x="3815" y="10928"/>
                    <a:pt x="4418" y="11407"/>
                    <a:pt x="5044" y="11850"/>
                  </a:cubicBezTo>
                  <a:cubicBezTo>
                    <a:pt x="5116" y="12620"/>
                    <a:pt x="5228" y="13385"/>
                    <a:pt x="5384" y="14144"/>
                  </a:cubicBezTo>
                  <a:cubicBezTo>
                    <a:pt x="4554" y="14353"/>
                    <a:pt x="3815" y="14456"/>
                    <a:pt x="3207" y="14456"/>
                  </a:cubicBezTo>
                  <a:cubicBezTo>
                    <a:pt x="2366" y="14456"/>
                    <a:pt x="1778" y="14258"/>
                    <a:pt x="1554" y="13870"/>
                  </a:cubicBezTo>
                  <a:cubicBezTo>
                    <a:pt x="1238" y="13322"/>
                    <a:pt x="1626" y="12292"/>
                    <a:pt x="2596" y="11115"/>
                  </a:cubicBezTo>
                  <a:cubicBezTo>
                    <a:pt x="2786" y="10883"/>
                    <a:pt x="3020" y="10648"/>
                    <a:pt x="3243" y="10416"/>
                  </a:cubicBezTo>
                  <a:close/>
                  <a:moveTo>
                    <a:pt x="8889" y="14081"/>
                  </a:moveTo>
                  <a:cubicBezTo>
                    <a:pt x="9588" y="14403"/>
                    <a:pt x="10308" y="14689"/>
                    <a:pt x="11039" y="14933"/>
                  </a:cubicBezTo>
                  <a:cubicBezTo>
                    <a:pt x="10482" y="16890"/>
                    <a:pt x="9660" y="18143"/>
                    <a:pt x="8889" y="18143"/>
                  </a:cubicBezTo>
                  <a:cubicBezTo>
                    <a:pt x="8118" y="18143"/>
                    <a:pt x="7296" y="16887"/>
                    <a:pt x="6739" y="14924"/>
                  </a:cubicBezTo>
                  <a:cubicBezTo>
                    <a:pt x="7471" y="14683"/>
                    <a:pt x="8188" y="14400"/>
                    <a:pt x="8889" y="14081"/>
                  </a:cubicBezTo>
                  <a:close/>
                  <a:moveTo>
                    <a:pt x="8889" y="0"/>
                  </a:moveTo>
                  <a:cubicBezTo>
                    <a:pt x="7396" y="0"/>
                    <a:pt x="6312" y="1708"/>
                    <a:pt x="5658" y="4014"/>
                  </a:cubicBezTo>
                  <a:cubicBezTo>
                    <a:pt x="4902" y="3825"/>
                    <a:pt x="4201" y="3719"/>
                    <a:pt x="3568" y="3698"/>
                  </a:cubicBezTo>
                  <a:cubicBezTo>
                    <a:pt x="3260" y="3171"/>
                    <a:pt x="2700" y="2861"/>
                    <a:pt x="2111" y="2861"/>
                  </a:cubicBezTo>
                  <a:cubicBezTo>
                    <a:pt x="1963" y="2861"/>
                    <a:pt x="1813" y="2881"/>
                    <a:pt x="1665" y="2921"/>
                  </a:cubicBezTo>
                  <a:cubicBezTo>
                    <a:pt x="928" y="3123"/>
                    <a:pt x="419" y="3792"/>
                    <a:pt x="422" y="4556"/>
                  </a:cubicBezTo>
                  <a:cubicBezTo>
                    <a:pt x="422" y="4716"/>
                    <a:pt x="449" y="4876"/>
                    <a:pt x="497" y="5026"/>
                  </a:cubicBezTo>
                  <a:cubicBezTo>
                    <a:pt x="63" y="6017"/>
                    <a:pt x="485" y="7372"/>
                    <a:pt x="1726" y="8878"/>
                  </a:cubicBezTo>
                  <a:cubicBezTo>
                    <a:pt x="1933" y="9130"/>
                    <a:pt x="2183" y="9383"/>
                    <a:pt x="2430" y="9636"/>
                  </a:cubicBezTo>
                  <a:cubicBezTo>
                    <a:pt x="2183" y="9892"/>
                    <a:pt x="1933" y="10145"/>
                    <a:pt x="1726" y="10398"/>
                  </a:cubicBezTo>
                  <a:cubicBezTo>
                    <a:pt x="407" y="12000"/>
                    <a:pt x="0" y="13434"/>
                    <a:pt x="578" y="14436"/>
                  </a:cubicBezTo>
                  <a:cubicBezTo>
                    <a:pt x="1045" y="15246"/>
                    <a:pt x="2003" y="15593"/>
                    <a:pt x="3225" y="15593"/>
                  </a:cubicBezTo>
                  <a:cubicBezTo>
                    <a:pt x="3954" y="15593"/>
                    <a:pt x="4782" y="15460"/>
                    <a:pt x="5652" y="15240"/>
                  </a:cubicBezTo>
                  <a:cubicBezTo>
                    <a:pt x="6306" y="17556"/>
                    <a:pt x="7396" y="19272"/>
                    <a:pt x="8889" y="19272"/>
                  </a:cubicBezTo>
                  <a:cubicBezTo>
                    <a:pt x="10383" y="19272"/>
                    <a:pt x="11473" y="17559"/>
                    <a:pt x="12126" y="15246"/>
                  </a:cubicBezTo>
                  <a:cubicBezTo>
                    <a:pt x="12810" y="15424"/>
                    <a:pt x="13509" y="15532"/>
                    <a:pt x="14210" y="15572"/>
                  </a:cubicBezTo>
                  <a:cubicBezTo>
                    <a:pt x="14519" y="16101"/>
                    <a:pt x="15083" y="16413"/>
                    <a:pt x="15674" y="16413"/>
                  </a:cubicBezTo>
                  <a:cubicBezTo>
                    <a:pt x="15820" y="16413"/>
                    <a:pt x="15968" y="16394"/>
                    <a:pt x="16113" y="16354"/>
                  </a:cubicBezTo>
                  <a:cubicBezTo>
                    <a:pt x="16851" y="16153"/>
                    <a:pt x="17363" y="15484"/>
                    <a:pt x="17360" y="14719"/>
                  </a:cubicBezTo>
                  <a:cubicBezTo>
                    <a:pt x="17357" y="14560"/>
                    <a:pt x="17333" y="14400"/>
                    <a:pt x="17285" y="14247"/>
                  </a:cubicBezTo>
                  <a:cubicBezTo>
                    <a:pt x="17718" y="13256"/>
                    <a:pt x="17297" y="11904"/>
                    <a:pt x="16056" y="10398"/>
                  </a:cubicBezTo>
                  <a:cubicBezTo>
                    <a:pt x="15848" y="10142"/>
                    <a:pt x="15595" y="9889"/>
                    <a:pt x="15351" y="9636"/>
                  </a:cubicBezTo>
                  <a:cubicBezTo>
                    <a:pt x="15595" y="9383"/>
                    <a:pt x="15848" y="9130"/>
                    <a:pt x="16056" y="8878"/>
                  </a:cubicBezTo>
                  <a:cubicBezTo>
                    <a:pt x="17261" y="7414"/>
                    <a:pt x="17694" y="6095"/>
                    <a:pt x="17279" y="5044"/>
                  </a:cubicBezTo>
                  <a:cubicBezTo>
                    <a:pt x="17330" y="4885"/>
                    <a:pt x="17357" y="4722"/>
                    <a:pt x="17360" y="4556"/>
                  </a:cubicBezTo>
                  <a:cubicBezTo>
                    <a:pt x="17363" y="3792"/>
                    <a:pt x="16851" y="3120"/>
                    <a:pt x="16113" y="2918"/>
                  </a:cubicBezTo>
                  <a:cubicBezTo>
                    <a:pt x="15967" y="2879"/>
                    <a:pt x="15819" y="2860"/>
                    <a:pt x="15673" y="2860"/>
                  </a:cubicBezTo>
                  <a:cubicBezTo>
                    <a:pt x="15080" y="2860"/>
                    <a:pt x="14517" y="3173"/>
                    <a:pt x="14210" y="3704"/>
                  </a:cubicBezTo>
                  <a:cubicBezTo>
                    <a:pt x="13506" y="3743"/>
                    <a:pt x="12810" y="3852"/>
                    <a:pt x="12126" y="4029"/>
                  </a:cubicBezTo>
                  <a:cubicBezTo>
                    <a:pt x="11473" y="1714"/>
                    <a:pt x="10383" y="0"/>
                    <a:pt x="88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9" name="Google Shape;5968;p82">
              <a:extLst>
                <a:ext uri="{FF2B5EF4-FFF2-40B4-BE49-F238E27FC236}">
                  <a16:creationId xmlns:a16="http://schemas.microsoft.com/office/drawing/2014/main" id="{035D7F70-7C38-4865-B2F9-C5087948D675}"/>
                </a:ext>
              </a:extLst>
            </p:cNvPr>
            <p:cNvSpPr/>
            <p:nvPr/>
          </p:nvSpPr>
          <p:spPr>
            <a:xfrm>
              <a:off x="2284200" y="4005050"/>
              <a:ext cx="84700" cy="84700"/>
            </a:xfrm>
            <a:custGeom>
              <a:avLst/>
              <a:gdLst/>
              <a:ahLst/>
              <a:cxnLst/>
              <a:rect l="l" t="t" r="r" b="b"/>
              <a:pathLst>
                <a:path w="3388" h="3388" extrusionOk="0">
                  <a:moveTo>
                    <a:pt x="1692" y="0"/>
                  </a:moveTo>
                  <a:cubicBezTo>
                    <a:pt x="756" y="0"/>
                    <a:pt x="0" y="756"/>
                    <a:pt x="0" y="1692"/>
                  </a:cubicBezTo>
                  <a:cubicBezTo>
                    <a:pt x="0" y="2629"/>
                    <a:pt x="756" y="3388"/>
                    <a:pt x="1692" y="3388"/>
                  </a:cubicBezTo>
                  <a:cubicBezTo>
                    <a:pt x="2629" y="3388"/>
                    <a:pt x="3388" y="2629"/>
                    <a:pt x="3388" y="1692"/>
                  </a:cubicBezTo>
                  <a:cubicBezTo>
                    <a:pt x="3388" y="756"/>
                    <a:pt x="2629" y="0"/>
                    <a:pt x="16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100" name="Google Shape;5969;p82">
            <a:extLst>
              <a:ext uri="{FF2B5EF4-FFF2-40B4-BE49-F238E27FC236}">
                <a16:creationId xmlns:a16="http://schemas.microsoft.com/office/drawing/2014/main" id="{8B382E05-FE42-45FD-9934-2339F1E0F73C}"/>
              </a:ext>
            </a:extLst>
          </p:cNvPr>
          <p:cNvGrpSpPr/>
          <p:nvPr/>
        </p:nvGrpSpPr>
        <p:grpSpPr>
          <a:xfrm>
            <a:off x="5750137" y="4655080"/>
            <a:ext cx="293416" cy="339253"/>
            <a:chOff x="2710875" y="3806450"/>
            <a:chExt cx="416725" cy="481825"/>
          </a:xfrm>
        </p:grpSpPr>
        <p:sp>
          <p:nvSpPr>
            <p:cNvPr id="101" name="Google Shape;5970;p82">
              <a:extLst>
                <a:ext uri="{FF2B5EF4-FFF2-40B4-BE49-F238E27FC236}">
                  <a16:creationId xmlns:a16="http://schemas.microsoft.com/office/drawing/2014/main" id="{4557FDF2-6C5A-42BE-A18B-DA87148687BA}"/>
                </a:ext>
              </a:extLst>
            </p:cNvPr>
            <p:cNvSpPr/>
            <p:nvPr/>
          </p:nvSpPr>
          <p:spPr>
            <a:xfrm>
              <a:off x="2710875" y="4144450"/>
              <a:ext cx="416725" cy="143825"/>
            </a:xfrm>
            <a:custGeom>
              <a:avLst/>
              <a:gdLst/>
              <a:ahLst/>
              <a:cxnLst/>
              <a:rect l="l" t="t" r="r" b="b"/>
              <a:pathLst>
                <a:path w="16669" h="5753" extrusionOk="0">
                  <a:moveTo>
                    <a:pt x="2313" y="1"/>
                  </a:moveTo>
                  <a:lnTo>
                    <a:pt x="260" y="3590"/>
                  </a:lnTo>
                  <a:cubicBezTo>
                    <a:pt x="1" y="4039"/>
                    <a:pt x="1" y="4590"/>
                    <a:pt x="266" y="5036"/>
                  </a:cubicBezTo>
                  <a:cubicBezTo>
                    <a:pt x="517" y="5479"/>
                    <a:pt x="986" y="5752"/>
                    <a:pt x="1495" y="5752"/>
                  </a:cubicBezTo>
                  <a:cubicBezTo>
                    <a:pt x="1498" y="5752"/>
                    <a:pt x="1501" y="5752"/>
                    <a:pt x="1503" y="5752"/>
                  </a:cubicBezTo>
                  <a:lnTo>
                    <a:pt x="15165" y="5752"/>
                  </a:lnTo>
                  <a:cubicBezTo>
                    <a:pt x="15168" y="5752"/>
                    <a:pt x="15171" y="5752"/>
                    <a:pt x="15174" y="5752"/>
                  </a:cubicBezTo>
                  <a:cubicBezTo>
                    <a:pt x="15682" y="5752"/>
                    <a:pt x="16151" y="5479"/>
                    <a:pt x="16403" y="5036"/>
                  </a:cubicBezTo>
                  <a:cubicBezTo>
                    <a:pt x="16668" y="4590"/>
                    <a:pt x="16668" y="4039"/>
                    <a:pt x="16409" y="3590"/>
                  </a:cubicBezTo>
                  <a:lnTo>
                    <a:pt x="1435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02" name="Google Shape;5971;p82">
              <a:extLst>
                <a:ext uri="{FF2B5EF4-FFF2-40B4-BE49-F238E27FC236}">
                  <a16:creationId xmlns:a16="http://schemas.microsoft.com/office/drawing/2014/main" id="{7DFA0546-F528-4F45-9AE5-AFE01C39A6B9}"/>
                </a:ext>
              </a:extLst>
            </p:cNvPr>
            <p:cNvSpPr/>
            <p:nvPr/>
          </p:nvSpPr>
          <p:spPr>
            <a:xfrm>
              <a:off x="2784800" y="3806450"/>
              <a:ext cx="268850" cy="309800"/>
            </a:xfrm>
            <a:custGeom>
              <a:avLst/>
              <a:gdLst/>
              <a:ahLst/>
              <a:cxnLst/>
              <a:rect l="l" t="t" r="r" b="b"/>
              <a:pathLst>
                <a:path w="10754" h="12392" extrusionOk="0">
                  <a:moveTo>
                    <a:pt x="5379" y="8113"/>
                  </a:moveTo>
                  <a:cubicBezTo>
                    <a:pt x="5882" y="8113"/>
                    <a:pt x="6132" y="8721"/>
                    <a:pt x="5776" y="9076"/>
                  </a:cubicBezTo>
                  <a:cubicBezTo>
                    <a:pt x="5661" y="9192"/>
                    <a:pt x="5519" y="9244"/>
                    <a:pt x="5380" y="9244"/>
                  </a:cubicBezTo>
                  <a:cubicBezTo>
                    <a:pt x="5091" y="9244"/>
                    <a:pt x="4813" y="9019"/>
                    <a:pt x="4813" y="8679"/>
                  </a:cubicBezTo>
                  <a:cubicBezTo>
                    <a:pt x="4813" y="8366"/>
                    <a:pt x="5066" y="8113"/>
                    <a:pt x="5379" y="8113"/>
                  </a:cubicBezTo>
                  <a:close/>
                  <a:moveTo>
                    <a:pt x="4280" y="9989"/>
                  </a:moveTo>
                  <a:cubicBezTo>
                    <a:pt x="4783" y="9989"/>
                    <a:pt x="5036" y="10597"/>
                    <a:pt x="4680" y="10952"/>
                  </a:cubicBezTo>
                  <a:cubicBezTo>
                    <a:pt x="4566" y="11067"/>
                    <a:pt x="4425" y="11118"/>
                    <a:pt x="4286" y="11118"/>
                  </a:cubicBezTo>
                  <a:cubicBezTo>
                    <a:pt x="3996" y="11118"/>
                    <a:pt x="3717" y="10892"/>
                    <a:pt x="3717" y="10552"/>
                  </a:cubicBezTo>
                  <a:cubicBezTo>
                    <a:pt x="3717" y="10242"/>
                    <a:pt x="3970" y="9989"/>
                    <a:pt x="4280" y="9989"/>
                  </a:cubicBezTo>
                  <a:close/>
                  <a:moveTo>
                    <a:pt x="6475" y="9989"/>
                  </a:moveTo>
                  <a:cubicBezTo>
                    <a:pt x="6978" y="9989"/>
                    <a:pt x="7231" y="10597"/>
                    <a:pt x="6875" y="10952"/>
                  </a:cubicBezTo>
                  <a:cubicBezTo>
                    <a:pt x="6761" y="11067"/>
                    <a:pt x="6620" y="11118"/>
                    <a:pt x="6481" y="11118"/>
                  </a:cubicBezTo>
                  <a:cubicBezTo>
                    <a:pt x="6191" y="11118"/>
                    <a:pt x="5912" y="10892"/>
                    <a:pt x="5912" y="10552"/>
                  </a:cubicBezTo>
                  <a:cubicBezTo>
                    <a:pt x="5912" y="10242"/>
                    <a:pt x="6162" y="9989"/>
                    <a:pt x="6475" y="9989"/>
                  </a:cubicBezTo>
                  <a:close/>
                  <a:moveTo>
                    <a:pt x="1744" y="0"/>
                  </a:moveTo>
                  <a:cubicBezTo>
                    <a:pt x="1434" y="0"/>
                    <a:pt x="1181" y="253"/>
                    <a:pt x="1181" y="566"/>
                  </a:cubicBezTo>
                  <a:cubicBezTo>
                    <a:pt x="1181" y="877"/>
                    <a:pt x="1434" y="1130"/>
                    <a:pt x="1744" y="1130"/>
                  </a:cubicBezTo>
                  <a:lnTo>
                    <a:pt x="2259" y="1130"/>
                  </a:lnTo>
                  <a:lnTo>
                    <a:pt x="2259" y="8444"/>
                  </a:lnTo>
                  <a:lnTo>
                    <a:pt x="1" y="12392"/>
                  </a:lnTo>
                  <a:lnTo>
                    <a:pt x="10754" y="12392"/>
                  </a:lnTo>
                  <a:lnTo>
                    <a:pt x="8496" y="8444"/>
                  </a:lnTo>
                  <a:lnTo>
                    <a:pt x="8496" y="1130"/>
                  </a:lnTo>
                  <a:lnTo>
                    <a:pt x="9010" y="1130"/>
                  </a:lnTo>
                  <a:cubicBezTo>
                    <a:pt x="9321" y="1130"/>
                    <a:pt x="9574" y="877"/>
                    <a:pt x="9574" y="566"/>
                  </a:cubicBezTo>
                  <a:cubicBezTo>
                    <a:pt x="9574" y="253"/>
                    <a:pt x="9321" y="0"/>
                    <a:pt x="90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103" name="Google Shape;5989;p82">
            <a:extLst>
              <a:ext uri="{FF2B5EF4-FFF2-40B4-BE49-F238E27FC236}">
                <a16:creationId xmlns:a16="http://schemas.microsoft.com/office/drawing/2014/main" id="{954525D0-54AC-4C75-9E50-6A9F80748A97}"/>
              </a:ext>
            </a:extLst>
          </p:cNvPr>
          <p:cNvGrpSpPr/>
          <p:nvPr/>
        </p:nvGrpSpPr>
        <p:grpSpPr>
          <a:xfrm>
            <a:off x="4142821" y="4655080"/>
            <a:ext cx="339253" cy="339253"/>
            <a:chOff x="5651375" y="3806450"/>
            <a:chExt cx="481825" cy="481825"/>
          </a:xfrm>
        </p:grpSpPr>
        <p:sp>
          <p:nvSpPr>
            <p:cNvPr id="104" name="Google Shape;5990;p82">
              <a:extLst>
                <a:ext uri="{FF2B5EF4-FFF2-40B4-BE49-F238E27FC236}">
                  <a16:creationId xmlns:a16="http://schemas.microsoft.com/office/drawing/2014/main" id="{58BBD687-EEFB-4B0A-8A33-91CBDCBF545A}"/>
                </a:ext>
              </a:extLst>
            </p:cNvPr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05" name="Google Shape;5991;p82">
              <a:extLst>
                <a:ext uri="{FF2B5EF4-FFF2-40B4-BE49-F238E27FC236}">
                  <a16:creationId xmlns:a16="http://schemas.microsoft.com/office/drawing/2014/main" id="{4E224346-5E4E-4C39-BD93-2D3180E0FCF5}"/>
                </a:ext>
              </a:extLst>
            </p:cNvPr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06" name="Google Shape;5992;p82">
              <a:extLst>
                <a:ext uri="{FF2B5EF4-FFF2-40B4-BE49-F238E27FC236}">
                  <a16:creationId xmlns:a16="http://schemas.microsoft.com/office/drawing/2014/main" id="{5DD3B003-F92A-4FCA-8B59-A6CFFBCAACA6}"/>
                </a:ext>
              </a:extLst>
            </p:cNvPr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07" name="Google Shape;5993;p82">
              <a:extLst>
                <a:ext uri="{FF2B5EF4-FFF2-40B4-BE49-F238E27FC236}">
                  <a16:creationId xmlns:a16="http://schemas.microsoft.com/office/drawing/2014/main" id="{9173F47B-DF8A-4EF1-A1F5-B9DC53696566}"/>
                </a:ext>
              </a:extLst>
            </p:cNvPr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108" name="Google Shape;8593;p88">
            <a:extLst>
              <a:ext uri="{FF2B5EF4-FFF2-40B4-BE49-F238E27FC236}">
                <a16:creationId xmlns:a16="http://schemas.microsoft.com/office/drawing/2014/main" id="{3008A8FD-E25D-4488-8992-1DDD2FD044E4}"/>
              </a:ext>
            </a:extLst>
          </p:cNvPr>
          <p:cNvGrpSpPr/>
          <p:nvPr/>
        </p:nvGrpSpPr>
        <p:grpSpPr>
          <a:xfrm>
            <a:off x="8112663" y="4596963"/>
            <a:ext cx="426462" cy="418363"/>
            <a:chOff x="-1183550" y="3586525"/>
            <a:chExt cx="296175" cy="290550"/>
          </a:xfrm>
        </p:grpSpPr>
        <p:sp>
          <p:nvSpPr>
            <p:cNvPr id="109" name="Google Shape;8594;p88">
              <a:extLst>
                <a:ext uri="{FF2B5EF4-FFF2-40B4-BE49-F238E27FC236}">
                  <a16:creationId xmlns:a16="http://schemas.microsoft.com/office/drawing/2014/main" id="{8843927E-32F5-4405-8723-E56DCA46FDEF}"/>
                </a:ext>
              </a:extLst>
            </p:cNvPr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8595;p88">
              <a:extLst>
                <a:ext uri="{FF2B5EF4-FFF2-40B4-BE49-F238E27FC236}">
                  <a16:creationId xmlns:a16="http://schemas.microsoft.com/office/drawing/2014/main" id="{8013DA7F-7960-49D2-B872-4AAA69EA6DD6}"/>
                </a:ext>
              </a:extLst>
            </p:cNvPr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8596;p88">
              <a:extLst>
                <a:ext uri="{FF2B5EF4-FFF2-40B4-BE49-F238E27FC236}">
                  <a16:creationId xmlns:a16="http://schemas.microsoft.com/office/drawing/2014/main" id="{BBCD06C6-B293-4F83-96B6-9AAC5920CF66}"/>
                </a:ext>
              </a:extLst>
            </p:cNvPr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8597;p88">
              <a:extLst>
                <a:ext uri="{FF2B5EF4-FFF2-40B4-BE49-F238E27FC236}">
                  <a16:creationId xmlns:a16="http://schemas.microsoft.com/office/drawing/2014/main" id="{26551122-D72E-452F-A7C2-F4CE7DD974FA}"/>
                </a:ext>
              </a:extLst>
            </p:cNvPr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8598;p88">
              <a:extLst>
                <a:ext uri="{FF2B5EF4-FFF2-40B4-BE49-F238E27FC236}">
                  <a16:creationId xmlns:a16="http://schemas.microsoft.com/office/drawing/2014/main" id="{48B85DE0-6A00-4599-A3BA-E1E7A73CCDF3}"/>
                </a:ext>
              </a:extLst>
            </p:cNvPr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8599;p88">
              <a:extLst>
                <a:ext uri="{FF2B5EF4-FFF2-40B4-BE49-F238E27FC236}">
                  <a16:creationId xmlns:a16="http://schemas.microsoft.com/office/drawing/2014/main" id="{73E69F42-A00E-4FF1-AF54-1AC214EAD08F}"/>
                </a:ext>
              </a:extLst>
            </p:cNvPr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8600;p88">
              <a:extLst>
                <a:ext uri="{FF2B5EF4-FFF2-40B4-BE49-F238E27FC236}">
                  <a16:creationId xmlns:a16="http://schemas.microsoft.com/office/drawing/2014/main" id="{716A4F42-D628-4935-B204-E9CC4AD396F8}"/>
                </a:ext>
              </a:extLst>
            </p:cNvPr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8601;p88">
              <a:extLst>
                <a:ext uri="{FF2B5EF4-FFF2-40B4-BE49-F238E27FC236}">
                  <a16:creationId xmlns:a16="http://schemas.microsoft.com/office/drawing/2014/main" id="{E68947ED-E79E-48AB-9CEA-81F12B98E098}"/>
                </a:ext>
              </a:extLst>
            </p:cNvPr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8602;p88">
              <a:extLst>
                <a:ext uri="{FF2B5EF4-FFF2-40B4-BE49-F238E27FC236}">
                  <a16:creationId xmlns:a16="http://schemas.microsoft.com/office/drawing/2014/main" id="{16F7B228-91BE-4100-A2D7-176AF814D1D5}"/>
                </a:ext>
              </a:extLst>
            </p:cNvPr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8" name="Google Shape;8638;p88">
            <a:extLst>
              <a:ext uri="{FF2B5EF4-FFF2-40B4-BE49-F238E27FC236}">
                <a16:creationId xmlns:a16="http://schemas.microsoft.com/office/drawing/2014/main" id="{940907A1-2EDB-4C15-B396-66C45A069ACA}"/>
              </a:ext>
            </a:extLst>
          </p:cNvPr>
          <p:cNvGrpSpPr/>
          <p:nvPr/>
        </p:nvGrpSpPr>
        <p:grpSpPr>
          <a:xfrm>
            <a:off x="7426572" y="4611018"/>
            <a:ext cx="424159" cy="419659"/>
            <a:chOff x="-1182750" y="3962900"/>
            <a:chExt cx="294575" cy="291450"/>
          </a:xfrm>
        </p:grpSpPr>
        <p:sp>
          <p:nvSpPr>
            <p:cNvPr id="119" name="Google Shape;8639;p88">
              <a:extLst>
                <a:ext uri="{FF2B5EF4-FFF2-40B4-BE49-F238E27FC236}">
                  <a16:creationId xmlns:a16="http://schemas.microsoft.com/office/drawing/2014/main" id="{AFC386A8-42E2-4025-BE9D-7DAF3E80C8C2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8640;p88">
              <a:extLst>
                <a:ext uri="{FF2B5EF4-FFF2-40B4-BE49-F238E27FC236}">
                  <a16:creationId xmlns:a16="http://schemas.microsoft.com/office/drawing/2014/main" id="{DFD483F2-C4B5-4BDB-9D1F-9686379AB9A9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8641;p88">
              <a:extLst>
                <a:ext uri="{FF2B5EF4-FFF2-40B4-BE49-F238E27FC236}">
                  <a16:creationId xmlns:a16="http://schemas.microsoft.com/office/drawing/2014/main" id="{5B2FC9E0-CE75-4AA2-BE39-A781002464EB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8642;p88">
              <a:extLst>
                <a:ext uri="{FF2B5EF4-FFF2-40B4-BE49-F238E27FC236}">
                  <a16:creationId xmlns:a16="http://schemas.microsoft.com/office/drawing/2014/main" id="{8A72176F-04AA-4430-8DB3-A88B54CF061F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8643;p88">
              <a:extLst>
                <a:ext uri="{FF2B5EF4-FFF2-40B4-BE49-F238E27FC236}">
                  <a16:creationId xmlns:a16="http://schemas.microsoft.com/office/drawing/2014/main" id="{E2499370-296C-407C-A7AB-3401AE3A15F4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8644;p88">
              <a:extLst>
                <a:ext uri="{FF2B5EF4-FFF2-40B4-BE49-F238E27FC236}">
                  <a16:creationId xmlns:a16="http://schemas.microsoft.com/office/drawing/2014/main" id="{473D74A1-7C7D-4960-826D-FAFD92439176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8645;p88">
              <a:extLst>
                <a:ext uri="{FF2B5EF4-FFF2-40B4-BE49-F238E27FC236}">
                  <a16:creationId xmlns:a16="http://schemas.microsoft.com/office/drawing/2014/main" id="{F729F63D-FBD1-41E5-B3FE-D19E06C1E781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6" name="Google Shape;5270;p80">
            <a:extLst>
              <a:ext uri="{FF2B5EF4-FFF2-40B4-BE49-F238E27FC236}">
                <a16:creationId xmlns:a16="http://schemas.microsoft.com/office/drawing/2014/main" id="{57E39D8F-19E8-4E02-B12C-4131698EE620}"/>
              </a:ext>
            </a:extLst>
          </p:cNvPr>
          <p:cNvGrpSpPr/>
          <p:nvPr/>
        </p:nvGrpSpPr>
        <p:grpSpPr>
          <a:xfrm>
            <a:off x="1091289" y="1884074"/>
            <a:ext cx="1836394" cy="937636"/>
            <a:chOff x="3820100" y="3023049"/>
            <a:chExt cx="1303926" cy="491162"/>
          </a:xfrm>
        </p:grpSpPr>
        <p:grpSp>
          <p:nvGrpSpPr>
            <p:cNvPr id="127" name="Google Shape;5271;p80">
              <a:extLst>
                <a:ext uri="{FF2B5EF4-FFF2-40B4-BE49-F238E27FC236}">
                  <a16:creationId xmlns:a16="http://schemas.microsoft.com/office/drawing/2014/main" id="{B9445636-9A89-4685-BC40-911D5A2A7708}"/>
                </a:ext>
              </a:extLst>
            </p:cNvPr>
            <p:cNvGrpSpPr/>
            <p:nvPr/>
          </p:nvGrpSpPr>
          <p:grpSpPr>
            <a:xfrm>
              <a:off x="3820100" y="3023072"/>
              <a:ext cx="1303926" cy="491139"/>
              <a:chOff x="3820100" y="3023072"/>
              <a:chExt cx="1303926" cy="491139"/>
            </a:xfrm>
          </p:grpSpPr>
          <p:sp>
            <p:nvSpPr>
              <p:cNvPr id="137" name="Google Shape;5272;p80">
                <a:extLst>
                  <a:ext uri="{FF2B5EF4-FFF2-40B4-BE49-F238E27FC236}">
                    <a16:creationId xmlns:a16="http://schemas.microsoft.com/office/drawing/2014/main" id="{95F0EED3-43ED-4503-A5D3-185DC808E719}"/>
                  </a:ext>
                </a:extLst>
              </p:cNvPr>
              <p:cNvSpPr/>
              <p:nvPr/>
            </p:nvSpPr>
            <p:spPr>
              <a:xfrm>
                <a:off x="3820100" y="3023072"/>
                <a:ext cx="505424" cy="491139"/>
              </a:xfrm>
              <a:custGeom>
                <a:avLst/>
                <a:gdLst/>
                <a:ahLst/>
                <a:cxnLst/>
                <a:rect l="l" t="t" r="r" b="b"/>
                <a:pathLst>
                  <a:path w="45218" h="43940" extrusionOk="0">
                    <a:moveTo>
                      <a:pt x="0" y="0"/>
                    </a:moveTo>
                    <a:cubicBezTo>
                      <a:pt x="0" y="24200"/>
                      <a:pt x="19796" y="43939"/>
                      <a:pt x="44111" y="43939"/>
                    </a:cubicBezTo>
                    <a:lnTo>
                      <a:pt x="45218" y="43939"/>
                    </a:lnTo>
                    <a:lnTo>
                      <a:pt x="45218" y="34795"/>
                    </a:lnTo>
                    <a:lnTo>
                      <a:pt x="44111" y="34795"/>
                    </a:lnTo>
                    <a:cubicBezTo>
                      <a:pt x="24972" y="34795"/>
                      <a:pt x="9345" y="19439"/>
                      <a:pt x="9103" y="450"/>
                    </a:cubicBezTo>
                    <a:cubicBezTo>
                      <a:pt x="9103" y="301"/>
                      <a:pt x="9100" y="150"/>
                      <a:pt x="9100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" name="Google Shape;5273;p80">
                <a:extLst>
                  <a:ext uri="{FF2B5EF4-FFF2-40B4-BE49-F238E27FC236}">
                    <a16:creationId xmlns:a16="http://schemas.microsoft.com/office/drawing/2014/main" id="{7F5DB5CB-A5E2-445C-9B6D-9055D64F78A3}"/>
                  </a:ext>
                </a:extLst>
              </p:cNvPr>
              <p:cNvSpPr/>
              <p:nvPr/>
            </p:nvSpPr>
            <p:spPr>
              <a:xfrm>
                <a:off x="4323828" y="3411976"/>
                <a:ext cx="800197" cy="102229"/>
              </a:xfrm>
              <a:custGeom>
                <a:avLst/>
                <a:gdLst/>
                <a:ahLst/>
                <a:cxnLst/>
                <a:rect l="l" t="t" r="r" b="b"/>
                <a:pathLst>
                  <a:path w="71590" h="9146" extrusionOk="0">
                    <a:moveTo>
                      <a:pt x="1" y="1"/>
                    </a:moveTo>
                    <a:lnTo>
                      <a:pt x="1" y="9145"/>
                    </a:lnTo>
                    <a:lnTo>
                      <a:pt x="71589" y="9145"/>
                    </a:lnTo>
                    <a:lnTo>
                      <a:pt x="71589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28" name="Google Shape;5274;p80">
              <a:extLst>
                <a:ext uri="{FF2B5EF4-FFF2-40B4-BE49-F238E27FC236}">
                  <a16:creationId xmlns:a16="http://schemas.microsoft.com/office/drawing/2014/main" id="{8AC80B80-BD07-4F86-9A07-F23107C29B1A}"/>
                </a:ext>
              </a:extLst>
            </p:cNvPr>
            <p:cNvGrpSpPr/>
            <p:nvPr/>
          </p:nvGrpSpPr>
          <p:grpSpPr>
            <a:xfrm>
              <a:off x="4132439" y="3023645"/>
              <a:ext cx="393633" cy="177096"/>
              <a:chOff x="4132439" y="3023645"/>
              <a:chExt cx="393633" cy="177096"/>
            </a:xfrm>
          </p:grpSpPr>
          <p:sp>
            <p:nvSpPr>
              <p:cNvPr id="135" name="Google Shape;5275;p80">
                <a:extLst>
                  <a:ext uri="{FF2B5EF4-FFF2-40B4-BE49-F238E27FC236}">
                    <a16:creationId xmlns:a16="http://schemas.microsoft.com/office/drawing/2014/main" id="{BF267AD5-007F-4CB1-82D1-42530CF93DD3}"/>
                  </a:ext>
                </a:extLst>
              </p:cNvPr>
              <p:cNvSpPr/>
              <p:nvPr/>
            </p:nvSpPr>
            <p:spPr>
              <a:xfrm>
                <a:off x="4132439" y="3023645"/>
                <a:ext cx="190085" cy="177096"/>
              </a:xfrm>
              <a:custGeom>
                <a:avLst/>
                <a:gdLst/>
                <a:ahLst/>
                <a:cxnLst/>
                <a:rect l="l" t="t" r="r" b="b"/>
                <a:pathLst>
                  <a:path w="17006" h="15844" extrusionOk="0">
                    <a:moveTo>
                      <a:pt x="0" y="1"/>
                    </a:moveTo>
                    <a:cubicBezTo>
                      <a:pt x="0" y="5035"/>
                      <a:pt x="2405" y="9521"/>
                      <a:pt x="6124" y="12423"/>
                    </a:cubicBezTo>
                    <a:cubicBezTo>
                      <a:pt x="8932" y="14639"/>
                      <a:pt x="12404" y="15844"/>
                      <a:pt x="15981" y="15844"/>
                    </a:cubicBezTo>
                    <a:lnTo>
                      <a:pt x="17005" y="15844"/>
                    </a:lnTo>
                    <a:lnTo>
                      <a:pt x="17005" y="6962"/>
                    </a:lnTo>
                    <a:lnTo>
                      <a:pt x="15905" y="6962"/>
                    </a:lnTo>
                    <a:cubicBezTo>
                      <a:pt x="12043" y="6962"/>
                      <a:pt x="8822" y="3862"/>
                      <a:pt x="8822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" name="Google Shape;5276;p80">
                <a:extLst>
                  <a:ext uri="{FF2B5EF4-FFF2-40B4-BE49-F238E27FC236}">
                    <a16:creationId xmlns:a16="http://schemas.microsoft.com/office/drawing/2014/main" id="{B0211400-EA1F-4656-A236-1C674E290B4A}"/>
                  </a:ext>
                </a:extLst>
              </p:cNvPr>
              <p:cNvSpPr/>
              <p:nvPr/>
            </p:nvSpPr>
            <p:spPr>
              <a:xfrm>
                <a:off x="4318649" y="3101461"/>
                <a:ext cx="207423" cy="99267"/>
              </a:xfrm>
              <a:custGeom>
                <a:avLst/>
                <a:gdLst/>
                <a:ahLst/>
                <a:cxnLst/>
                <a:rect l="l" t="t" r="r" b="b"/>
                <a:pathLst>
                  <a:path w="18211" h="8881" extrusionOk="0">
                    <a:moveTo>
                      <a:pt x="0" y="0"/>
                    </a:moveTo>
                    <a:lnTo>
                      <a:pt x="0" y="8880"/>
                    </a:lnTo>
                    <a:lnTo>
                      <a:pt x="18210" y="8880"/>
                    </a:lnTo>
                    <a:lnTo>
                      <a:pt x="18210" y="0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29" name="Google Shape;5277;p80">
              <a:extLst>
                <a:ext uri="{FF2B5EF4-FFF2-40B4-BE49-F238E27FC236}">
                  <a16:creationId xmlns:a16="http://schemas.microsoft.com/office/drawing/2014/main" id="{771FB989-DAB5-4AC3-8658-242225C36E07}"/>
                </a:ext>
              </a:extLst>
            </p:cNvPr>
            <p:cNvGrpSpPr/>
            <p:nvPr/>
          </p:nvGrpSpPr>
          <p:grpSpPr>
            <a:xfrm>
              <a:off x="3921811" y="3023049"/>
              <a:ext cx="1002397" cy="388943"/>
              <a:chOff x="3921811" y="3023049"/>
              <a:chExt cx="1002397" cy="388943"/>
            </a:xfrm>
          </p:grpSpPr>
          <p:sp>
            <p:nvSpPr>
              <p:cNvPr id="133" name="Google Shape;5278;p80">
                <a:extLst>
                  <a:ext uri="{FF2B5EF4-FFF2-40B4-BE49-F238E27FC236}">
                    <a16:creationId xmlns:a16="http://schemas.microsoft.com/office/drawing/2014/main" id="{CD726574-76FA-439C-92DB-7146E028715A}"/>
                  </a:ext>
                </a:extLst>
              </p:cNvPr>
              <p:cNvSpPr/>
              <p:nvPr/>
            </p:nvSpPr>
            <p:spPr>
              <a:xfrm>
                <a:off x="3921811" y="3023049"/>
                <a:ext cx="403709" cy="388943"/>
              </a:xfrm>
              <a:custGeom>
                <a:avLst/>
                <a:gdLst/>
                <a:ahLst/>
                <a:cxnLst/>
                <a:rect l="l" t="t" r="r" b="b"/>
                <a:pathLst>
                  <a:path w="36118" h="34797" extrusionOk="0">
                    <a:moveTo>
                      <a:pt x="0" y="1"/>
                    </a:moveTo>
                    <a:cubicBezTo>
                      <a:pt x="0" y="152"/>
                      <a:pt x="3" y="301"/>
                      <a:pt x="3" y="452"/>
                    </a:cubicBezTo>
                    <a:cubicBezTo>
                      <a:pt x="245" y="19441"/>
                      <a:pt x="15879" y="34797"/>
                      <a:pt x="35018" y="34797"/>
                    </a:cubicBezTo>
                    <a:lnTo>
                      <a:pt x="36118" y="34797"/>
                    </a:lnTo>
                    <a:lnTo>
                      <a:pt x="36118" y="25652"/>
                    </a:lnTo>
                    <a:lnTo>
                      <a:pt x="34843" y="25652"/>
                    </a:lnTo>
                    <a:lnTo>
                      <a:pt x="34798" y="25632"/>
                    </a:lnTo>
                    <a:cubicBezTo>
                      <a:pt x="20649" y="25575"/>
                      <a:pt x="9181" y="14193"/>
                      <a:pt x="9115" y="123"/>
                    </a:cubicBezTo>
                    <a:cubicBezTo>
                      <a:pt x="9115" y="81"/>
                      <a:pt x="9108" y="42"/>
                      <a:pt x="910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" name="Google Shape;5279;p80">
                <a:extLst>
                  <a:ext uri="{FF2B5EF4-FFF2-40B4-BE49-F238E27FC236}">
                    <a16:creationId xmlns:a16="http://schemas.microsoft.com/office/drawing/2014/main" id="{0A283B49-929D-4DFA-85AF-FC446B881844}"/>
                  </a:ext>
                </a:extLst>
              </p:cNvPr>
              <p:cNvSpPr/>
              <p:nvPr/>
            </p:nvSpPr>
            <p:spPr>
              <a:xfrm>
                <a:off x="4322109" y="3309770"/>
                <a:ext cx="602098" cy="102218"/>
              </a:xfrm>
              <a:custGeom>
                <a:avLst/>
                <a:gdLst/>
                <a:ahLst/>
                <a:cxnLst/>
                <a:rect l="l" t="t" r="r" b="b"/>
                <a:pathLst>
                  <a:path w="53867" h="9145" extrusionOk="0">
                    <a:moveTo>
                      <a:pt x="1" y="0"/>
                    </a:moveTo>
                    <a:lnTo>
                      <a:pt x="1" y="9145"/>
                    </a:lnTo>
                    <a:lnTo>
                      <a:pt x="53867" y="9145"/>
                    </a:lnTo>
                    <a:lnTo>
                      <a:pt x="53867" y="0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0" name="Google Shape;5280;p80">
              <a:extLst>
                <a:ext uri="{FF2B5EF4-FFF2-40B4-BE49-F238E27FC236}">
                  <a16:creationId xmlns:a16="http://schemas.microsoft.com/office/drawing/2014/main" id="{B6836863-54BC-4E13-BE48-A142F71DCD6C}"/>
                </a:ext>
              </a:extLst>
            </p:cNvPr>
            <p:cNvGrpSpPr/>
            <p:nvPr/>
          </p:nvGrpSpPr>
          <p:grpSpPr>
            <a:xfrm>
              <a:off x="4023645" y="3023049"/>
              <a:ext cx="683032" cy="286722"/>
              <a:chOff x="4023645" y="3023049"/>
              <a:chExt cx="683032" cy="286722"/>
            </a:xfrm>
          </p:grpSpPr>
          <p:sp>
            <p:nvSpPr>
              <p:cNvPr id="131" name="Google Shape;5281;p80">
                <a:extLst>
                  <a:ext uri="{FF2B5EF4-FFF2-40B4-BE49-F238E27FC236}">
                    <a16:creationId xmlns:a16="http://schemas.microsoft.com/office/drawing/2014/main" id="{C06E7D13-9B2A-48BA-BA08-397D9DC1E09C}"/>
                  </a:ext>
                </a:extLst>
              </p:cNvPr>
              <p:cNvSpPr/>
              <p:nvPr/>
            </p:nvSpPr>
            <p:spPr>
              <a:xfrm>
                <a:off x="4023645" y="3023049"/>
                <a:ext cx="300664" cy="286524"/>
              </a:xfrm>
              <a:custGeom>
                <a:avLst/>
                <a:gdLst/>
                <a:ahLst/>
                <a:cxnLst/>
                <a:rect l="l" t="t" r="r" b="b"/>
                <a:pathLst>
                  <a:path w="26899" h="25634" extrusionOk="0">
                    <a:moveTo>
                      <a:pt x="1" y="1"/>
                    </a:moveTo>
                    <a:cubicBezTo>
                      <a:pt x="1" y="42"/>
                      <a:pt x="4" y="81"/>
                      <a:pt x="4" y="121"/>
                    </a:cubicBezTo>
                    <a:cubicBezTo>
                      <a:pt x="70" y="14193"/>
                      <a:pt x="11538" y="25575"/>
                      <a:pt x="25687" y="25630"/>
                    </a:cubicBezTo>
                    <a:cubicBezTo>
                      <a:pt x="25723" y="25630"/>
                      <a:pt x="25757" y="25634"/>
                      <a:pt x="25792" y="25634"/>
                    </a:cubicBezTo>
                    <a:lnTo>
                      <a:pt x="26899" y="25634"/>
                    </a:lnTo>
                    <a:lnTo>
                      <a:pt x="26899" y="15842"/>
                    </a:lnTo>
                    <a:lnTo>
                      <a:pt x="25768" y="15842"/>
                    </a:lnTo>
                    <a:cubicBezTo>
                      <a:pt x="22191" y="15842"/>
                      <a:pt x="18719" y="14637"/>
                      <a:pt x="15911" y="12423"/>
                    </a:cubicBezTo>
                    <a:cubicBezTo>
                      <a:pt x="12192" y="9521"/>
                      <a:pt x="9787" y="5035"/>
                      <a:pt x="9787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" name="Google Shape;5282;p80">
                <a:extLst>
                  <a:ext uri="{FF2B5EF4-FFF2-40B4-BE49-F238E27FC236}">
                    <a16:creationId xmlns:a16="http://schemas.microsoft.com/office/drawing/2014/main" id="{2DC11B34-B733-4A63-BBD6-3AD422E5A3CA}"/>
                  </a:ext>
                </a:extLst>
              </p:cNvPr>
              <p:cNvSpPr/>
              <p:nvPr/>
            </p:nvSpPr>
            <p:spPr>
              <a:xfrm>
                <a:off x="4314850" y="3200125"/>
                <a:ext cx="391827" cy="109646"/>
              </a:xfrm>
              <a:custGeom>
                <a:avLst/>
                <a:gdLst/>
                <a:ahLst/>
                <a:cxnLst/>
                <a:rect l="l" t="t" r="r" b="b"/>
                <a:pathLst>
                  <a:path w="35055" h="9792" extrusionOk="0">
                    <a:moveTo>
                      <a:pt x="1" y="0"/>
                    </a:moveTo>
                    <a:lnTo>
                      <a:pt x="1" y="88"/>
                    </a:lnTo>
                    <a:lnTo>
                      <a:pt x="1" y="9792"/>
                    </a:lnTo>
                    <a:lnTo>
                      <a:pt x="35054" y="9792"/>
                    </a:lnTo>
                    <a:lnTo>
                      <a:pt x="3505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3406049" y="324374"/>
            <a:ext cx="2127704" cy="5843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INSIGHTS</a:t>
            </a:r>
            <a:endParaRPr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0F522-9D58-4FF1-B432-F17F4BA63554}"/>
              </a:ext>
            </a:extLst>
          </p:cNvPr>
          <p:cNvSpPr txBox="1"/>
          <p:nvPr/>
        </p:nvSpPr>
        <p:spPr>
          <a:xfrm>
            <a:off x="5771799" y="1384720"/>
            <a:ext cx="2562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of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proximity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consumers </a:t>
            </a:r>
          </a:p>
        </p:txBody>
      </p:sp>
      <p:grpSp>
        <p:nvGrpSpPr>
          <p:cNvPr id="25" name="Google Shape;313;p40">
            <a:extLst>
              <a:ext uri="{FF2B5EF4-FFF2-40B4-BE49-F238E27FC236}">
                <a16:creationId xmlns:a16="http://schemas.microsoft.com/office/drawing/2014/main" id="{30D0EB9A-F4B0-4A97-80B4-394563881A60}"/>
              </a:ext>
            </a:extLst>
          </p:cNvPr>
          <p:cNvGrpSpPr/>
          <p:nvPr/>
        </p:nvGrpSpPr>
        <p:grpSpPr>
          <a:xfrm>
            <a:off x="619511" y="402705"/>
            <a:ext cx="1628682" cy="1768201"/>
            <a:chOff x="1331075" y="1773675"/>
            <a:chExt cx="1628682" cy="1768201"/>
          </a:xfrm>
        </p:grpSpPr>
        <p:sp>
          <p:nvSpPr>
            <p:cNvPr id="26" name="Google Shape;314;p40">
              <a:extLst>
                <a:ext uri="{FF2B5EF4-FFF2-40B4-BE49-F238E27FC236}">
                  <a16:creationId xmlns:a16="http://schemas.microsoft.com/office/drawing/2014/main" id="{74FD879E-3ED6-47F0-9501-C4451382348E}"/>
                </a:ext>
              </a:extLst>
            </p:cNvPr>
            <p:cNvSpPr/>
            <p:nvPr/>
          </p:nvSpPr>
          <p:spPr>
            <a:xfrm>
              <a:off x="1627072" y="2086229"/>
              <a:ext cx="1022998" cy="1022931"/>
            </a:xfrm>
            <a:custGeom>
              <a:avLst/>
              <a:gdLst/>
              <a:ahLst/>
              <a:cxnLst/>
              <a:rect l="l" t="t" r="r" b="b"/>
              <a:pathLst>
                <a:path w="15200" h="15199" extrusionOk="0">
                  <a:moveTo>
                    <a:pt x="7600" y="706"/>
                  </a:moveTo>
                  <a:cubicBezTo>
                    <a:pt x="11406" y="706"/>
                    <a:pt x="14495" y="3795"/>
                    <a:pt x="14495" y="7600"/>
                  </a:cubicBezTo>
                  <a:cubicBezTo>
                    <a:pt x="14495" y="11405"/>
                    <a:pt x="11406" y="14494"/>
                    <a:pt x="7600" y="14494"/>
                  </a:cubicBezTo>
                  <a:cubicBezTo>
                    <a:pt x="3795" y="14494"/>
                    <a:pt x="695" y="11405"/>
                    <a:pt x="695" y="7600"/>
                  </a:cubicBezTo>
                  <a:cubicBezTo>
                    <a:pt x="695" y="3795"/>
                    <a:pt x="3795" y="706"/>
                    <a:pt x="7600" y="706"/>
                  </a:cubicBezTo>
                  <a:close/>
                  <a:moveTo>
                    <a:pt x="7600" y="0"/>
                  </a:moveTo>
                  <a:cubicBezTo>
                    <a:pt x="3403" y="0"/>
                    <a:pt x="1" y="3414"/>
                    <a:pt x="1" y="7600"/>
                  </a:cubicBezTo>
                  <a:cubicBezTo>
                    <a:pt x="1" y="11796"/>
                    <a:pt x="3403" y="15199"/>
                    <a:pt x="7600" y="15199"/>
                  </a:cubicBezTo>
                  <a:cubicBezTo>
                    <a:pt x="11786" y="15199"/>
                    <a:pt x="15199" y="11796"/>
                    <a:pt x="15199" y="7600"/>
                  </a:cubicBezTo>
                  <a:cubicBezTo>
                    <a:pt x="15199" y="3414"/>
                    <a:pt x="11786" y="0"/>
                    <a:pt x="7600" y="0"/>
                  </a:cubicBez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315;p40">
              <a:extLst>
                <a:ext uri="{FF2B5EF4-FFF2-40B4-BE49-F238E27FC236}">
                  <a16:creationId xmlns:a16="http://schemas.microsoft.com/office/drawing/2014/main" id="{D0DBE1E7-4424-4210-9D4D-4191159D97C1}"/>
                </a:ext>
              </a:extLst>
            </p:cNvPr>
            <p:cNvSpPr/>
            <p:nvPr/>
          </p:nvSpPr>
          <p:spPr>
            <a:xfrm>
              <a:off x="1772513" y="2236852"/>
              <a:ext cx="745779" cy="774383"/>
            </a:xfrm>
            <a:custGeom>
              <a:avLst/>
              <a:gdLst/>
              <a:ahLst/>
              <a:cxnLst/>
              <a:rect l="l" t="t" r="r" b="b"/>
              <a:pathLst>
                <a:path w="11081" h="11506" extrusionOk="0">
                  <a:moveTo>
                    <a:pt x="5540" y="706"/>
                  </a:moveTo>
                  <a:cubicBezTo>
                    <a:pt x="8203" y="706"/>
                    <a:pt x="10375" y="2877"/>
                    <a:pt x="10375" y="5552"/>
                  </a:cubicBezTo>
                  <a:cubicBezTo>
                    <a:pt x="10375" y="7163"/>
                    <a:pt x="9569" y="8663"/>
                    <a:pt x="8226" y="9570"/>
                  </a:cubicBezTo>
                  <a:cubicBezTo>
                    <a:pt x="8125" y="9637"/>
                    <a:pt x="8069" y="9737"/>
                    <a:pt x="8069" y="9861"/>
                  </a:cubicBezTo>
                  <a:lnTo>
                    <a:pt x="8069" y="10801"/>
                  </a:lnTo>
                  <a:lnTo>
                    <a:pt x="3000" y="10801"/>
                  </a:lnTo>
                  <a:lnTo>
                    <a:pt x="3000" y="9861"/>
                  </a:lnTo>
                  <a:cubicBezTo>
                    <a:pt x="3000" y="9737"/>
                    <a:pt x="2943" y="9637"/>
                    <a:pt x="2843" y="9570"/>
                  </a:cubicBezTo>
                  <a:cubicBezTo>
                    <a:pt x="1500" y="8663"/>
                    <a:pt x="694" y="7163"/>
                    <a:pt x="694" y="5552"/>
                  </a:cubicBezTo>
                  <a:cubicBezTo>
                    <a:pt x="694" y="2877"/>
                    <a:pt x="2865" y="706"/>
                    <a:pt x="5540" y="706"/>
                  </a:cubicBezTo>
                  <a:close/>
                  <a:moveTo>
                    <a:pt x="5540" y="1"/>
                  </a:moveTo>
                  <a:cubicBezTo>
                    <a:pt x="2485" y="1"/>
                    <a:pt x="0" y="2497"/>
                    <a:pt x="0" y="5552"/>
                  </a:cubicBezTo>
                  <a:cubicBezTo>
                    <a:pt x="0" y="7332"/>
                    <a:pt x="851" y="8999"/>
                    <a:pt x="2306" y="10040"/>
                  </a:cubicBezTo>
                  <a:lnTo>
                    <a:pt x="2306" y="11148"/>
                  </a:lnTo>
                  <a:cubicBezTo>
                    <a:pt x="2306" y="11349"/>
                    <a:pt x="2462" y="11506"/>
                    <a:pt x="2652" y="11506"/>
                  </a:cubicBezTo>
                  <a:lnTo>
                    <a:pt x="8416" y="11506"/>
                  </a:lnTo>
                  <a:cubicBezTo>
                    <a:pt x="8618" y="11506"/>
                    <a:pt x="8775" y="11349"/>
                    <a:pt x="8775" y="11148"/>
                  </a:cubicBezTo>
                  <a:lnTo>
                    <a:pt x="8775" y="10040"/>
                  </a:lnTo>
                  <a:cubicBezTo>
                    <a:pt x="10218" y="8999"/>
                    <a:pt x="11080" y="7332"/>
                    <a:pt x="11080" y="5552"/>
                  </a:cubicBezTo>
                  <a:cubicBezTo>
                    <a:pt x="11080" y="2497"/>
                    <a:pt x="8595" y="1"/>
                    <a:pt x="5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316;p40">
              <a:extLst>
                <a:ext uri="{FF2B5EF4-FFF2-40B4-BE49-F238E27FC236}">
                  <a16:creationId xmlns:a16="http://schemas.microsoft.com/office/drawing/2014/main" id="{CBEB7D7C-6212-48DF-9A1C-6F1E76C6D6DF}"/>
                </a:ext>
              </a:extLst>
            </p:cNvPr>
            <p:cNvSpPr/>
            <p:nvPr/>
          </p:nvSpPr>
          <p:spPr>
            <a:xfrm>
              <a:off x="1983373" y="2580500"/>
              <a:ext cx="185418" cy="430736"/>
            </a:xfrm>
            <a:custGeom>
              <a:avLst/>
              <a:gdLst/>
              <a:ahLst/>
              <a:cxnLst/>
              <a:rect l="l" t="t" r="r" b="b"/>
              <a:pathLst>
                <a:path w="2755" h="6400" extrusionOk="0">
                  <a:moveTo>
                    <a:pt x="1165" y="704"/>
                  </a:moveTo>
                  <a:cubicBezTo>
                    <a:pt x="1210" y="704"/>
                    <a:pt x="1243" y="714"/>
                    <a:pt x="1277" y="726"/>
                  </a:cubicBezTo>
                  <a:cubicBezTo>
                    <a:pt x="1635" y="849"/>
                    <a:pt x="2049" y="1453"/>
                    <a:pt x="2049" y="2057"/>
                  </a:cubicBezTo>
                  <a:lnTo>
                    <a:pt x="2049" y="2539"/>
                  </a:lnTo>
                  <a:cubicBezTo>
                    <a:pt x="1568" y="2326"/>
                    <a:pt x="1031" y="1878"/>
                    <a:pt x="840" y="1442"/>
                  </a:cubicBezTo>
                  <a:cubicBezTo>
                    <a:pt x="717" y="1151"/>
                    <a:pt x="795" y="995"/>
                    <a:pt x="874" y="893"/>
                  </a:cubicBezTo>
                  <a:cubicBezTo>
                    <a:pt x="986" y="748"/>
                    <a:pt x="1086" y="704"/>
                    <a:pt x="1165" y="704"/>
                  </a:cubicBezTo>
                  <a:close/>
                  <a:moveTo>
                    <a:pt x="1174" y="1"/>
                  </a:moveTo>
                  <a:cubicBezTo>
                    <a:pt x="846" y="1"/>
                    <a:pt x="539" y="167"/>
                    <a:pt x="303" y="480"/>
                  </a:cubicBezTo>
                  <a:cubicBezTo>
                    <a:pt x="46" y="826"/>
                    <a:pt x="1" y="1274"/>
                    <a:pt x="191" y="1711"/>
                  </a:cubicBezTo>
                  <a:cubicBezTo>
                    <a:pt x="493" y="2427"/>
                    <a:pt x="1355" y="3065"/>
                    <a:pt x="2049" y="3278"/>
                  </a:cubicBezTo>
                  <a:lnTo>
                    <a:pt x="2049" y="6042"/>
                  </a:lnTo>
                  <a:cubicBezTo>
                    <a:pt x="2049" y="6243"/>
                    <a:pt x="2205" y="6400"/>
                    <a:pt x="2407" y="6400"/>
                  </a:cubicBezTo>
                  <a:cubicBezTo>
                    <a:pt x="2597" y="6400"/>
                    <a:pt x="2754" y="6243"/>
                    <a:pt x="2754" y="6042"/>
                  </a:cubicBezTo>
                  <a:lnTo>
                    <a:pt x="2754" y="3009"/>
                  </a:lnTo>
                  <a:lnTo>
                    <a:pt x="2754" y="2997"/>
                  </a:lnTo>
                  <a:lnTo>
                    <a:pt x="2754" y="2057"/>
                  </a:lnTo>
                  <a:cubicBezTo>
                    <a:pt x="2754" y="1196"/>
                    <a:pt x="2183" y="289"/>
                    <a:pt x="1501" y="54"/>
                  </a:cubicBezTo>
                  <a:cubicBezTo>
                    <a:pt x="1391" y="19"/>
                    <a:pt x="1281" y="1"/>
                    <a:pt x="1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317;p40">
              <a:extLst>
                <a:ext uri="{FF2B5EF4-FFF2-40B4-BE49-F238E27FC236}">
                  <a16:creationId xmlns:a16="http://schemas.microsoft.com/office/drawing/2014/main" id="{CD1FD130-85A0-4B8C-9924-1BDC119E4DA6}"/>
                </a:ext>
              </a:extLst>
            </p:cNvPr>
            <p:cNvSpPr/>
            <p:nvPr/>
          </p:nvSpPr>
          <p:spPr>
            <a:xfrm>
              <a:off x="2121209" y="2580500"/>
              <a:ext cx="185351" cy="430736"/>
            </a:xfrm>
            <a:custGeom>
              <a:avLst/>
              <a:gdLst/>
              <a:ahLst/>
              <a:cxnLst/>
              <a:rect l="l" t="t" r="r" b="b"/>
              <a:pathLst>
                <a:path w="2754" h="6400" extrusionOk="0">
                  <a:moveTo>
                    <a:pt x="1590" y="704"/>
                  </a:moveTo>
                  <a:cubicBezTo>
                    <a:pt x="1679" y="704"/>
                    <a:pt x="1780" y="748"/>
                    <a:pt x="1892" y="893"/>
                  </a:cubicBezTo>
                  <a:cubicBezTo>
                    <a:pt x="1960" y="995"/>
                    <a:pt x="2037" y="1151"/>
                    <a:pt x="1915" y="1442"/>
                  </a:cubicBezTo>
                  <a:cubicBezTo>
                    <a:pt x="1736" y="1878"/>
                    <a:pt x="1187" y="2326"/>
                    <a:pt x="706" y="2539"/>
                  </a:cubicBezTo>
                  <a:lnTo>
                    <a:pt x="706" y="2057"/>
                  </a:lnTo>
                  <a:cubicBezTo>
                    <a:pt x="706" y="1453"/>
                    <a:pt x="1120" y="849"/>
                    <a:pt x="1478" y="726"/>
                  </a:cubicBezTo>
                  <a:cubicBezTo>
                    <a:pt x="1512" y="714"/>
                    <a:pt x="1545" y="704"/>
                    <a:pt x="1590" y="704"/>
                  </a:cubicBezTo>
                  <a:close/>
                  <a:moveTo>
                    <a:pt x="1590" y="1"/>
                  </a:moveTo>
                  <a:cubicBezTo>
                    <a:pt x="1484" y="1"/>
                    <a:pt x="1376" y="19"/>
                    <a:pt x="1266" y="54"/>
                  </a:cubicBezTo>
                  <a:cubicBezTo>
                    <a:pt x="582" y="289"/>
                    <a:pt x="1" y="1196"/>
                    <a:pt x="1" y="2057"/>
                  </a:cubicBezTo>
                  <a:lnTo>
                    <a:pt x="1" y="2997"/>
                  </a:lnTo>
                  <a:lnTo>
                    <a:pt x="1" y="3009"/>
                  </a:lnTo>
                  <a:lnTo>
                    <a:pt x="1" y="6042"/>
                  </a:lnTo>
                  <a:cubicBezTo>
                    <a:pt x="1" y="6243"/>
                    <a:pt x="157" y="6400"/>
                    <a:pt x="359" y="6400"/>
                  </a:cubicBezTo>
                  <a:cubicBezTo>
                    <a:pt x="549" y="6400"/>
                    <a:pt x="706" y="6243"/>
                    <a:pt x="706" y="6042"/>
                  </a:cubicBezTo>
                  <a:lnTo>
                    <a:pt x="706" y="3278"/>
                  </a:lnTo>
                  <a:cubicBezTo>
                    <a:pt x="1411" y="3065"/>
                    <a:pt x="2261" y="2427"/>
                    <a:pt x="2564" y="1711"/>
                  </a:cubicBezTo>
                  <a:cubicBezTo>
                    <a:pt x="2754" y="1274"/>
                    <a:pt x="2709" y="826"/>
                    <a:pt x="2452" y="480"/>
                  </a:cubicBezTo>
                  <a:cubicBezTo>
                    <a:pt x="2216" y="167"/>
                    <a:pt x="1915" y="1"/>
                    <a:pt x="15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18;p40">
              <a:extLst>
                <a:ext uri="{FF2B5EF4-FFF2-40B4-BE49-F238E27FC236}">
                  <a16:creationId xmlns:a16="http://schemas.microsoft.com/office/drawing/2014/main" id="{DEEA0CD5-EA94-43E1-8AFB-89A52D921B92}"/>
                </a:ext>
              </a:extLst>
            </p:cNvPr>
            <p:cNvSpPr/>
            <p:nvPr/>
          </p:nvSpPr>
          <p:spPr>
            <a:xfrm>
              <a:off x="1331075" y="2485401"/>
              <a:ext cx="233607" cy="136489"/>
            </a:xfrm>
            <a:custGeom>
              <a:avLst/>
              <a:gdLst/>
              <a:ahLst/>
              <a:cxnLst/>
              <a:rect l="l" t="t" r="r" b="b"/>
              <a:pathLst>
                <a:path w="3471" h="2028" extrusionOk="0">
                  <a:moveTo>
                    <a:pt x="2463" y="706"/>
                  </a:moveTo>
                  <a:cubicBezTo>
                    <a:pt x="2630" y="706"/>
                    <a:pt x="2776" y="841"/>
                    <a:pt x="2776" y="1008"/>
                  </a:cubicBezTo>
                  <a:cubicBezTo>
                    <a:pt x="2776" y="1187"/>
                    <a:pt x="2630" y="1321"/>
                    <a:pt x="2463" y="1321"/>
                  </a:cubicBezTo>
                  <a:lnTo>
                    <a:pt x="1008" y="1321"/>
                  </a:lnTo>
                  <a:cubicBezTo>
                    <a:pt x="840" y="1321"/>
                    <a:pt x="705" y="1187"/>
                    <a:pt x="705" y="1008"/>
                  </a:cubicBezTo>
                  <a:cubicBezTo>
                    <a:pt x="705" y="841"/>
                    <a:pt x="840" y="706"/>
                    <a:pt x="1008" y="706"/>
                  </a:cubicBezTo>
                  <a:close/>
                  <a:moveTo>
                    <a:pt x="1008" y="1"/>
                  </a:moveTo>
                  <a:cubicBezTo>
                    <a:pt x="448" y="1"/>
                    <a:pt x="1" y="460"/>
                    <a:pt x="1" y="1008"/>
                  </a:cubicBezTo>
                  <a:cubicBezTo>
                    <a:pt x="1" y="1568"/>
                    <a:pt x="448" y="2027"/>
                    <a:pt x="1008" y="2027"/>
                  </a:cubicBezTo>
                  <a:lnTo>
                    <a:pt x="2463" y="2027"/>
                  </a:lnTo>
                  <a:cubicBezTo>
                    <a:pt x="3023" y="2027"/>
                    <a:pt x="3470" y="1568"/>
                    <a:pt x="3470" y="1008"/>
                  </a:cubicBezTo>
                  <a:cubicBezTo>
                    <a:pt x="3470" y="460"/>
                    <a:pt x="3023" y="1"/>
                    <a:pt x="2463" y="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9;p40">
              <a:extLst>
                <a:ext uri="{FF2B5EF4-FFF2-40B4-BE49-F238E27FC236}">
                  <a16:creationId xmlns:a16="http://schemas.microsoft.com/office/drawing/2014/main" id="{86438E81-603F-4281-945B-46C784E2B5AC}"/>
                </a:ext>
              </a:extLst>
            </p:cNvPr>
            <p:cNvSpPr/>
            <p:nvPr/>
          </p:nvSpPr>
          <p:spPr>
            <a:xfrm>
              <a:off x="1522417" y="2021685"/>
              <a:ext cx="223781" cy="196456"/>
            </a:xfrm>
            <a:custGeom>
              <a:avLst/>
              <a:gdLst/>
              <a:ahLst/>
              <a:cxnLst/>
              <a:rect l="l" t="t" r="r" b="b"/>
              <a:pathLst>
                <a:path w="3325" h="2919" extrusionOk="0">
                  <a:moveTo>
                    <a:pt x="1142" y="702"/>
                  </a:moveTo>
                  <a:cubicBezTo>
                    <a:pt x="1209" y="702"/>
                    <a:pt x="1276" y="725"/>
                    <a:pt x="1332" y="769"/>
                  </a:cubicBezTo>
                  <a:lnTo>
                    <a:pt x="2485" y="1665"/>
                  </a:lnTo>
                  <a:cubicBezTo>
                    <a:pt x="2541" y="1709"/>
                    <a:pt x="2585" y="1787"/>
                    <a:pt x="2597" y="1866"/>
                  </a:cubicBezTo>
                  <a:cubicBezTo>
                    <a:pt x="2608" y="1944"/>
                    <a:pt x="2585" y="2023"/>
                    <a:pt x="2541" y="2090"/>
                  </a:cubicBezTo>
                  <a:cubicBezTo>
                    <a:pt x="2485" y="2157"/>
                    <a:pt x="2418" y="2202"/>
                    <a:pt x="2328" y="2213"/>
                  </a:cubicBezTo>
                  <a:cubicBezTo>
                    <a:pt x="2315" y="2215"/>
                    <a:pt x="2301" y="2216"/>
                    <a:pt x="2288" y="2216"/>
                  </a:cubicBezTo>
                  <a:cubicBezTo>
                    <a:pt x="2223" y="2216"/>
                    <a:pt x="2160" y="2192"/>
                    <a:pt x="2105" y="2146"/>
                  </a:cubicBezTo>
                  <a:lnTo>
                    <a:pt x="951" y="1262"/>
                  </a:lnTo>
                  <a:cubicBezTo>
                    <a:pt x="884" y="1205"/>
                    <a:pt x="851" y="1138"/>
                    <a:pt x="839" y="1049"/>
                  </a:cubicBezTo>
                  <a:cubicBezTo>
                    <a:pt x="829" y="971"/>
                    <a:pt x="851" y="892"/>
                    <a:pt x="896" y="825"/>
                  </a:cubicBezTo>
                  <a:cubicBezTo>
                    <a:pt x="951" y="758"/>
                    <a:pt x="1019" y="713"/>
                    <a:pt x="1097" y="713"/>
                  </a:cubicBezTo>
                  <a:cubicBezTo>
                    <a:pt x="1120" y="702"/>
                    <a:pt x="1130" y="702"/>
                    <a:pt x="1142" y="702"/>
                  </a:cubicBezTo>
                  <a:close/>
                  <a:moveTo>
                    <a:pt x="1132" y="1"/>
                  </a:moveTo>
                  <a:cubicBezTo>
                    <a:pt x="1091" y="1"/>
                    <a:pt x="1049" y="3"/>
                    <a:pt x="1008" y="8"/>
                  </a:cubicBezTo>
                  <a:cubicBezTo>
                    <a:pt x="750" y="41"/>
                    <a:pt x="504" y="187"/>
                    <a:pt x="347" y="400"/>
                  </a:cubicBezTo>
                  <a:cubicBezTo>
                    <a:pt x="0" y="837"/>
                    <a:pt x="78" y="1474"/>
                    <a:pt x="526" y="1810"/>
                  </a:cubicBezTo>
                  <a:lnTo>
                    <a:pt x="1679" y="2705"/>
                  </a:lnTo>
                  <a:cubicBezTo>
                    <a:pt x="1858" y="2839"/>
                    <a:pt x="2071" y="2918"/>
                    <a:pt x="2294" y="2918"/>
                  </a:cubicBezTo>
                  <a:cubicBezTo>
                    <a:pt x="2597" y="2918"/>
                    <a:pt x="2899" y="2784"/>
                    <a:pt x="3089" y="2526"/>
                  </a:cubicBezTo>
                  <a:cubicBezTo>
                    <a:pt x="3257" y="2302"/>
                    <a:pt x="3324" y="2045"/>
                    <a:pt x="3291" y="1777"/>
                  </a:cubicBezTo>
                  <a:cubicBezTo>
                    <a:pt x="3257" y="1508"/>
                    <a:pt x="3123" y="1273"/>
                    <a:pt x="2910" y="1105"/>
                  </a:cubicBezTo>
                  <a:lnTo>
                    <a:pt x="1757" y="210"/>
                  </a:lnTo>
                  <a:cubicBezTo>
                    <a:pt x="1578" y="77"/>
                    <a:pt x="1358" y="1"/>
                    <a:pt x="1132" y="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0;p40">
              <a:extLst>
                <a:ext uri="{FF2B5EF4-FFF2-40B4-BE49-F238E27FC236}">
                  <a16:creationId xmlns:a16="http://schemas.microsoft.com/office/drawing/2014/main" id="{CE304684-4657-47D0-9154-727DAC00BE43}"/>
                </a:ext>
              </a:extLst>
            </p:cNvPr>
            <p:cNvSpPr/>
            <p:nvPr/>
          </p:nvSpPr>
          <p:spPr>
            <a:xfrm>
              <a:off x="2524217" y="2021820"/>
              <a:ext cx="223781" cy="196321"/>
            </a:xfrm>
            <a:custGeom>
              <a:avLst/>
              <a:gdLst/>
              <a:ahLst/>
              <a:cxnLst/>
              <a:rect l="l" t="t" r="r" b="b"/>
              <a:pathLst>
                <a:path w="3325" h="2917" extrusionOk="0">
                  <a:moveTo>
                    <a:pt x="2188" y="708"/>
                  </a:moveTo>
                  <a:cubicBezTo>
                    <a:pt x="2201" y="708"/>
                    <a:pt x="2214" y="709"/>
                    <a:pt x="2227" y="711"/>
                  </a:cubicBezTo>
                  <a:cubicBezTo>
                    <a:pt x="2306" y="711"/>
                    <a:pt x="2384" y="756"/>
                    <a:pt x="2429" y="823"/>
                  </a:cubicBezTo>
                  <a:cubicBezTo>
                    <a:pt x="2530" y="957"/>
                    <a:pt x="2508" y="1148"/>
                    <a:pt x="2373" y="1248"/>
                  </a:cubicBezTo>
                  <a:lnTo>
                    <a:pt x="1220" y="2144"/>
                  </a:lnTo>
                  <a:cubicBezTo>
                    <a:pt x="1164" y="2186"/>
                    <a:pt x="1098" y="2206"/>
                    <a:pt x="1033" y="2206"/>
                  </a:cubicBezTo>
                  <a:cubicBezTo>
                    <a:pt x="943" y="2206"/>
                    <a:pt x="854" y="2166"/>
                    <a:pt x="795" y="2088"/>
                  </a:cubicBezTo>
                  <a:cubicBezTo>
                    <a:pt x="739" y="2021"/>
                    <a:pt x="717" y="1942"/>
                    <a:pt x="728" y="1864"/>
                  </a:cubicBezTo>
                  <a:cubicBezTo>
                    <a:pt x="739" y="1785"/>
                    <a:pt x="784" y="1707"/>
                    <a:pt x="851" y="1663"/>
                  </a:cubicBezTo>
                  <a:lnTo>
                    <a:pt x="2003" y="767"/>
                  </a:lnTo>
                  <a:cubicBezTo>
                    <a:pt x="2050" y="730"/>
                    <a:pt x="2120" y="708"/>
                    <a:pt x="2188" y="708"/>
                  </a:cubicBezTo>
                  <a:close/>
                  <a:moveTo>
                    <a:pt x="2184" y="0"/>
                  </a:moveTo>
                  <a:cubicBezTo>
                    <a:pt x="1970" y="0"/>
                    <a:pt x="1753" y="68"/>
                    <a:pt x="1567" y="208"/>
                  </a:cubicBezTo>
                  <a:lnTo>
                    <a:pt x="414" y="1103"/>
                  </a:lnTo>
                  <a:cubicBezTo>
                    <a:pt x="202" y="1271"/>
                    <a:pt x="68" y="1506"/>
                    <a:pt x="34" y="1775"/>
                  </a:cubicBezTo>
                  <a:cubicBezTo>
                    <a:pt x="1" y="2043"/>
                    <a:pt x="68" y="2300"/>
                    <a:pt x="235" y="2524"/>
                  </a:cubicBezTo>
                  <a:cubicBezTo>
                    <a:pt x="437" y="2782"/>
                    <a:pt x="728" y="2916"/>
                    <a:pt x="1030" y="2916"/>
                  </a:cubicBezTo>
                  <a:cubicBezTo>
                    <a:pt x="1254" y="2916"/>
                    <a:pt x="1466" y="2837"/>
                    <a:pt x="1657" y="2703"/>
                  </a:cubicBezTo>
                  <a:lnTo>
                    <a:pt x="2809" y="1808"/>
                  </a:lnTo>
                  <a:cubicBezTo>
                    <a:pt x="3246" y="1472"/>
                    <a:pt x="3324" y="835"/>
                    <a:pt x="2988" y="398"/>
                  </a:cubicBezTo>
                  <a:cubicBezTo>
                    <a:pt x="2786" y="136"/>
                    <a:pt x="2487" y="0"/>
                    <a:pt x="218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21;p40">
              <a:extLst>
                <a:ext uri="{FF2B5EF4-FFF2-40B4-BE49-F238E27FC236}">
                  <a16:creationId xmlns:a16="http://schemas.microsoft.com/office/drawing/2014/main" id="{637AAC8D-4347-45D9-B264-EE41E06871FC}"/>
                </a:ext>
              </a:extLst>
            </p:cNvPr>
            <p:cNvSpPr/>
            <p:nvPr/>
          </p:nvSpPr>
          <p:spPr>
            <a:xfrm>
              <a:off x="2038359" y="1773675"/>
              <a:ext cx="136422" cy="233540"/>
            </a:xfrm>
            <a:custGeom>
              <a:avLst/>
              <a:gdLst/>
              <a:ahLst/>
              <a:cxnLst/>
              <a:rect l="l" t="t" r="r" b="b"/>
              <a:pathLst>
                <a:path w="2027" h="3470" extrusionOk="0">
                  <a:moveTo>
                    <a:pt x="1019" y="694"/>
                  </a:moveTo>
                  <a:cubicBezTo>
                    <a:pt x="1109" y="694"/>
                    <a:pt x="1176" y="727"/>
                    <a:pt x="1232" y="783"/>
                  </a:cubicBezTo>
                  <a:cubicBezTo>
                    <a:pt x="1288" y="851"/>
                    <a:pt x="1321" y="929"/>
                    <a:pt x="1321" y="1007"/>
                  </a:cubicBezTo>
                  <a:lnTo>
                    <a:pt x="1321" y="2462"/>
                  </a:lnTo>
                  <a:cubicBezTo>
                    <a:pt x="1321" y="2540"/>
                    <a:pt x="1288" y="2619"/>
                    <a:pt x="1232" y="2674"/>
                  </a:cubicBezTo>
                  <a:cubicBezTo>
                    <a:pt x="1164" y="2731"/>
                    <a:pt x="1097" y="2764"/>
                    <a:pt x="1008" y="2764"/>
                  </a:cubicBezTo>
                  <a:cubicBezTo>
                    <a:pt x="840" y="2764"/>
                    <a:pt x="706" y="2630"/>
                    <a:pt x="706" y="2462"/>
                  </a:cubicBezTo>
                  <a:lnTo>
                    <a:pt x="706" y="1007"/>
                  </a:lnTo>
                  <a:cubicBezTo>
                    <a:pt x="706" y="839"/>
                    <a:pt x="840" y="694"/>
                    <a:pt x="1019" y="694"/>
                  </a:cubicBezTo>
                  <a:close/>
                  <a:moveTo>
                    <a:pt x="1019" y="0"/>
                  </a:moveTo>
                  <a:cubicBezTo>
                    <a:pt x="460" y="0"/>
                    <a:pt x="0" y="448"/>
                    <a:pt x="0" y="1007"/>
                  </a:cubicBezTo>
                  <a:lnTo>
                    <a:pt x="0" y="2462"/>
                  </a:lnTo>
                  <a:cubicBezTo>
                    <a:pt x="0" y="3022"/>
                    <a:pt x="448" y="3469"/>
                    <a:pt x="1008" y="3469"/>
                  </a:cubicBezTo>
                  <a:cubicBezTo>
                    <a:pt x="1276" y="3469"/>
                    <a:pt x="1534" y="3368"/>
                    <a:pt x="1724" y="3179"/>
                  </a:cubicBezTo>
                  <a:cubicBezTo>
                    <a:pt x="1915" y="2988"/>
                    <a:pt x="2027" y="2731"/>
                    <a:pt x="2027" y="2462"/>
                  </a:cubicBezTo>
                  <a:lnTo>
                    <a:pt x="2027" y="1007"/>
                  </a:lnTo>
                  <a:cubicBezTo>
                    <a:pt x="2027" y="739"/>
                    <a:pt x="1915" y="481"/>
                    <a:pt x="1724" y="291"/>
                  </a:cubicBezTo>
                  <a:cubicBezTo>
                    <a:pt x="1534" y="100"/>
                    <a:pt x="1288" y="0"/>
                    <a:pt x="1019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22;p40">
              <a:extLst>
                <a:ext uri="{FF2B5EF4-FFF2-40B4-BE49-F238E27FC236}">
                  <a16:creationId xmlns:a16="http://schemas.microsoft.com/office/drawing/2014/main" id="{21CBB21B-2D52-4155-BF00-E75972D66B51}"/>
                </a:ext>
              </a:extLst>
            </p:cNvPr>
            <p:cNvSpPr/>
            <p:nvPr/>
          </p:nvSpPr>
          <p:spPr>
            <a:xfrm>
              <a:off x="2036138" y="3323344"/>
              <a:ext cx="218464" cy="218531"/>
            </a:xfrm>
            <a:custGeom>
              <a:avLst/>
              <a:gdLst/>
              <a:ahLst/>
              <a:cxnLst/>
              <a:rect l="l" t="t" r="r" b="b"/>
              <a:pathLst>
                <a:path w="3246" h="3247" extrusionOk="0">
                  <a:moveTo>
                    <a:pt x="1623" y="706"/>
                  </a:moveTo>
                  <a:cubicBezTo>
                    <a:pt x="2127" y="706"/>
                    <a:pt x="2540" y="1120"/>
                    <a:pt x="2540" y="1624"/>
                  </a:cubicBezTo>
                  <a:cubicBezTo>
                    <a:pt x="2540" y="2127"/>
                    <a:pt x="2127" y="2541"/>
                    <a:pt x="1623" y="2541"/>
                  </a:cubicBezTo>
                  <a:cubicBezTo>
                    <a:pt x="1108" y="2541"/>
                    <a:pt x="705" y="2127"/>
                    <a:pt x="705" y="1624"/>
                  </a:cubicBezTo>
                  <a:cubicBezTo>
                    <a:pt x="705" y="1120"/>
                    <a:pt x="1108" y="706"/>
                    <a:pt x="1623" y="706"/>
                  </a:cubicBezTo>
                  <a:close/>
                  <a:moveTo>
                    <a:pt x="1623" y="0"/>
                  </a:moveTo>
                  <a:cubicBezTo>
                    <a:pt x="727" y="0"/>
                    <a:pt x="0" y="728"/>
                    <a:pt x="0" y="1624"/>
                  </a:cubicBezTo>
                  <a:cubicBezTo>
                    <a:pt x="0" y="2519"/>
                    <a:pt x="727" y="3246"/>
                    <a:pt x="1623" y="3246"/>
                  </a:cubicBezTo>
                  <a:cubicBezTo>
                    <a:pt x="2518" y="3246"/>
                    <a:pt x="3246" y="2519"/>
                    <a:pt x="3246" y="1624"/>
                  </a:cubicBezTo>
                  <a:cubicBezTo>
                    <a:pt x="3246" y="728"/>
                    <a:pt x="2518" y="0"/>
                    <a:pt x="1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23;p40">
              <a:extLst>
                <a:ext uri="{FF2B5EF4-FFF2-40B4-BE49-F238E27FC236}">
                  <a16:creationId xmlns:a16="http://schemas.microsoft.com/office/drawing/2014/main" id="{3DBC915B-77DD-40C8-9779-F8EBB5524878}"/>
                </a:ext>
              </a:extLst>
            </p:cNvPr>
            <p:cNvSpPr/>
            <p:nvPr/>
          </p:nvSpPr>
          <p:spPr>
            <a:xfrm>
              <a:off x="1874948" y="3063364"/>
              <a:ext cx="540103" cy="137095"/>
            </a:xfrm>
            <a:custGeom>
              <a:avLst/>
              <a:gdLst/>
              <a:ahLst/>
              <a:cxnLst/>
              <a:rect l="l" t="t" r="r" b="b"/>
              <a:pathLst>
                <a:path w="8025" h="2037" extrusionOk="0">
                  <a:moveTo>
                    <a:pt x="7006" y="705"/>
                  </a:moveTo>
                  <a:cubicBezTo>
                    <a:pt x="7185" y="705"/>
                    <a:pt x="7330" y="839"/>
                    <a:pt x="7330" y="1018"/>
                  </a:cubicBezTo>
                  <a:cubicBezTo>
                    <a:pt x="7330" y="1197"/>
                    <a:pt x="7185" y="1331"/>
                    <a:pt x="7006" y="1331"/>
                  </a:cubicBezTo>
                  <a:lnTo>
                    <a:pt x="1018" y="1331"/>
                  </a:lnTo>
                  <a:cubicBezTo>
                    <a:pt x="839" y="1331"/>
                    <a:pt x="705" y="1197"/>
                    <a:pt x="705" y="1018"/>
                  </a:cubicBezTo>
                  <a:cubicBezTo>
                    <a:pt x="705" y="839"/>
                    <a:pt x="839" y="705"/>
                    <a:pt x="1018" y="705"/>
                  </a:cubicBezTo>
                  <a:close/>
                  <a:moveTo>
                    <a:pt x="1018" y="0"/>
                  </a:moveTo>
                  <a:cubicBezTo>
                    <a:pt x="459" y="0"/>
                    <a:pt x="0" y="459"/>
                    <a:pt x="0" y="1018"/>
                  </a:cubicBezTo>
                  <a:cubicBezTo>
                    <a:pt x="0" y="1578"/>
                    <a:pt x="459" y="2037"/>
                    <a:pt x="1018" y="2037"/>
                  </a:cubicBezTo>
                  <a:lnTo>
                    <a:pt x="7006" y="2037"/>
                  </a:lnTo>
                  <a:cubicBezTo>
                    <a:pt x="7577" y="2037"/>
                    <a:pt x="8024" y="1578"/>
                    <a:pt x="8024" y="1018"/>
                  </a:cubicBezTo>
                  <a:cubicBezTo>
                    <a:pt x="8024" y="459"/>
                    <a:pt x="7577" y="0"/>
                    <a:pt x="70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24;p40">
              <a:extLst>
                <a:ext uri="{FF2B5EF4-FFF2-40B4-BE49-F238E27FC236}">
                  <a16:creationId xmlns:a16="http://schemas.microsoft.com/office/drawing/2014/main" id="{5E1E8EAA-FD01-49BF-82E2-C3381C1D0783}"/>
                </a:ext>
              </a:extLst>
            </p:cNvPr>
            <p:cNvSpPr/>
            <p:nvPr/>
          </p:nvSpPr>
          <p:spPr>
            <a:xfrm>
              <a:off x="1927646" y="3152944"/>
              <a:ext cx="435447" cy="126596"/>
            </a:xfrm>
            <a:custGeom>
              <a:avLst/>
              <a:gdLst/>
              <a:ahLst/>
              <a:cxnLst/>
              <a:rect l="l" t="t" r="r" b="b"/>
              <a:pathLst>
                <a:path w="6470" h="1881" extrusionOk="0">
                  <a:moveTo>
                    <a:pt x="5764" y="706"/>
                  </a:moveTo>
                  <a:lnTo>
                    <a:pt x="5764" y="1176"/>
                  </a:lnTo>
                  <a:lnTo>
                    <a:pt x="695" y="1176"/>
                  </a:lnTo>
                  <a:lnTo>
                    <a:pt x="695" y="706"/>
                  </a:lnTo>
                  <a:close/>
                  <a:moveTo>
                    <a:pt x="347" y="0"/>
                  </a:moveTo>
                  <a:cubicBezTo>
                    <a:pt x="157" y="0"/>
                    <a:pt x="1" y="169"/>
                    <a:pt x="1" y="359"/>
                  </a:cubicBezTo>
                  <a:lnTo>
                    <a:pt x="1" y="1523"/>
                  </a:lnTo>
                  <a:cubicBezTo>
                    <a:pt x="1" y="1724"/>
                    <a:pt x="157" y="1881"/>
                    <a:pt x="347" y="1881"/>
                  </a:cubicBezTo>
                  <a:lnTo>
                    <a:pt x="6111" y="1881"/>
                  </a:lnTo>
                  <a:cubicBezTo>
                    <a:pt x="6313" y="1881"/>
                    <a:pt x="6470" y="1724"/>
                    <a:pt x="6470" y="1523"/>
                  </a:cubicBezTo>
                  <a:lnTo>
                    <a:pt x="6470" y="359"/>
                  </a:lnTo>
                  <a:cubicBezTo>
                    <a:pt x="6470" y="169"/>
                    <a:pt x="6313" y="0"/>
                    <a:pt x="6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25;p40">
              <a:extLst>
                <a:ext uri="{FF2B5EF4-FFF2-40B4-BE49-F238E27FC236}">
                  <a16:creationId xmlns:a16="http://schemas.microsoft.com/office/drawing/2014/main" id="{352F6F0D-02FF-4EAE-938C-F85F6F7DDB64}"/>
                </a:ext>
              </a:extLst>
            </p:cNvPr>
            <p:cNvSpPr/>
            <p:nvPr/>
          </p:nvSpPr>
          <p:spPr>
            <a:xfrm>
              <a:off x="1874948" y="3232092"/>
              <a:ext cx="540103" cy="137095"/>
            </a:xfrm>
            <a:custGeom>
              <a:avLst/>
              <a:gdLst/>
              <a:ahLst/>
              <a:cxnLst/>
              <a:rect l="l" t="t" r="r" b="b"/>
              <a:pathLst>
                <a:path w="8025" h="2037" extrusionOk="0">
                  <a:moveTo>
                    <a:pt x="7006" y="705"/>
                  </a:moveTo>
                  <a:cubicBezTo>
                    <a:pt x="7185" y="705"/>
                    <a:pt x="7330" y="839"/>
                    <a:pt x="7330" y="1018"/>
                  </a:cubicBezTo>
                  <a:cubicBezTo>
                    <a:pt x="7330" y="1197"/>
                    <a:pt x="7185" y="1331"/>
                    <a:pt x="7006" y="1331"/>
                  </a:cubicBezTo>
                  <a:lnTo>
                    <a:pt x="1018" y="1331"/>
                  </a:lnTo>
                  <a:cubicBezTo>
                    <a:pt x="839" y="1331"/>
                    <a:pt x="705" y="1197"/>
                    <a:pt x="705" y="1018"/>
                  </a:cubicBezTo>
                  <a:cubicBezTo>
                    <a:pt x="705" y="839"/>
                    <a:pt x="839" y="705"/>
                    <a:pt x="1018" y="705"/>
                  </a:cubicBezTo>
                  <a:close/>
                  <a:moveTo>
                    <a:pt x="1018" y="0"/>
                  </a:moveTo>
                  <a:cubicBezTo>
                    <a:pt x="459" y="0"/>
                    <a:pt x="0" y="458"/>
                    <a:pt x="0" y="1018"/>
                  </a:cubicBezTo>
                  <a:cubicBezTo>
                    <a:pt x="0" y="1578"/>
                    <a:pt x="459" y="2037"/>
                    <a:pt x="1018" y="2037"/>
                  </a:cubicBezTo>
                  <a:lnTo>
                    <a:pt x="7006" y="2037"/>
                  </a:lnTo>
                  <a:cubicBezTo>
                    <a:pt x="7577" y="2037"/>
                    <a:pt x="8024" y="1578"/>
                    <a:pt x="8024" y="1018"/>
                  </a:cubicBezTo>
                  <a:cubicBezTo>
                    <a:pt x="8024" y="458"/>
                    <a:pt x="7577" y="0"/>
                    <a:pt x="70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26;p40">
              <a:extLst>
                <a:ext uri="{FF2B5EF4-FFF2-40B4-BE49-F238E27FC236}">
                  <a16:creationId xmlns:a16="http://schemas.microsoft.com/office/drawing/2014/main" id="{8892B617-4DD7-448C-9988-43BC6183A94F}"/>
                </a:ext>
              </a:extLst>
            </p:cNvPr>
            <p:cNvSpPr/>
            <p:nvPr/>
          </p:nvSpPr>
          <p:spPr>
            <a:xfrm>
              <a:off x="2726150" y="2485401"/>
              <a:ext cx="233607" cy="136489"/>
            </a:xfrm>
            <a:custGeom>
              <a:avLst/>
              <a:gdLst/>
              <a:ahLst/>
              <a:cxnLst/>
              <a:rect l="l" t="t" r="r" b="b"/>
              <a:pathLst>
                <a:path w="3471" h="2028" extrusionOk="0">
                  <a:moveTo>
                    <a:pt x="2463" y="706"/>
                  </a:moveTo>
                  <a:cubicBezTo>
                    <a:pt x="2630" y="706"/>
                    <a:pt x="2776" y="841"/>
                    <a:pt x="2776" y="1008"/>
                  </a:cubicBezTo>
                  <a:cubicBezTo>
                    <a:pt x="2776" y="1187"/>
                    <a:pt x="2630" y="1321"/>
                    <a:pt x="2463" y="1321"/>
                  </a:cubicBezTo>
                  <a:lnTo>
                    <a:pt x="1008" y="1321"/>
                  </a:lnTo>
                  <a:cubicBezTo>
                    <a:pt x="840" y="1321"/>
                    <a:pt x="705" y="1187"/>
                    <a:pt x="705" y="1008"/>
                  </a:cubicBezTo>
                  <a:cubicBezTo>
                    <a:pt x="705" y="841"/>
                    <a:pt x="840" y="706"/>
                    <a:pt x="1008" y="706"/>
                  </a:cubicBezTo>
                  <a:close/>
                  <a:moveTo>
                    <a:pt x="1008" y="1"/>
                  </a:moveTo>
                  <a:cubicBezTo>
                    <a:pt x="448" y="1"/>
                    <a:pt x="1" y="460"/>
                    <a:pt x="1" y="1008"/>
                  </a:cubicBezTo>
                  <a:cubicBezTo>
                    <a:pt x="1" y="1568"/>
                    <a:pt x="448" y="2027"/>
                    <a:pt x="1008" y="2027"/>
                  </a:cubicBezTo>
                  <a:lnTo>
                    <a:pt x="2463" y="2027"/>
                  </a:lnTo>
                  <a:cubicBezTo>
                    <a:pt x="3023" y="2027"/>
                    <a:pt x="3470" y="1568"/>
                    <a:pt x="3470" y="1008"/>
                  </a:cubicBezTo>
                  <a:cubicBezTo>
                    <a:pt x="3470" y="460"/>
                    <a:pt x="3023" y="1"/>
                    <a:pt x="2463" y="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8" name="Google Shape;263;p38">
            <a:extLst>
              <a:ext uri="{FF2B5EF4-FFF2-40B4-BE49-F238E27FC236}">
                <a16:creationId xmlns:a16="http://schemas.microsoft.com/office/drawing/2014/main" id="{CD0418C2-366D-4EFE-BA7D-CB8545B5919A}"/>
              </a:ext>
            </a:extLst>
          </p:cNvPr>
          <p:cNvSpPr/>
          <p:nvPr/>
        </p:nvSpPr>
        <p:spPr>
          <a:xfrm>
            <a:off x="581342" y="2484826"/>
            <a:ext cx="687031" cy="719832"/>
          </a:xfrm>
          <a:prstGeom prst="donut">
            <a:avLst>
              <a:gd name="adj" fmla="val 11198"/>
            </a:avLst>
          </a:prstGeom>
          <a:noFill/>
          <a:ln w="3810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89B23-15B6-41C6-AAE8-34D999F9C101}"/>
              </a:ext>
            </a:extLst>
          </p:cNvPr>
          <p:cNvSpPr txBox="1"/>
          <p:nvPr/>
        </p:nvSpPr>
        <p:spPr>
          <a:xfrm>
            <a:off x="1321138" y="2549406"/>
            <a:ext cx="2059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that provides lab equipment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35" name="Google Shape;263;p38">
            <a:extLst>
              <a:ext uri="{FF2B5EF4-FFF2-40B4-BE49-F238E27FC236}">
                <a16:creationId xmlns:a16="http://schemas.microsoft.com/office/drawing/2014/main" id="{B459BB83-F05A-46C8-8ACD-5BE069C100C5}"/>
              </a:ext>
            </a:extLst>
          </p:cNvPr>
          <p:cNvSpPr/>
          <p:nvPr/>
        </p:nvSpPr>
        <p:spPr>
          <a:xfrm>
            <a:off x="584834" y="3669783"/>
            <a:ext cx="687031" cy="719832"/>
          </a:xfrm>
          <a:prstGeom prst="donut">
            <a:avLst>
              <a:gd name="adj" fmla="val 11198"/>
            </a:avLst>
          </a:prstGeom>
          <a:noFill/>
          <a:ln w="3810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E840D-1D7D-491C-BF26-8F719C70686F}"/>
              </a:ext>
            </a:extLst>
          </p:cNvPr>
          <p:cNvSpPr txBox="1"/>
          <p:nvPr/>
        </p:nvSpPr>
        <p:spPr>
          <a:xfrm flipH="1">
            <a:off x="1268008" y="3737311"/>
            <a:ext cx="2446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onnect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schools, colleges, and organizations </a:t>
            </a:r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sellers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7" name="Google Shape;263;p38">
            <a:extLst>
              <a:ext uri="{FF2B5EF4-FFF2-40B4-BE49-F238E27FC236}">
                <a16:creationId xmlns:a16="http://schemas.microsoft.com/office/drawing/2014/main" id="{0D15A8C0-7E96-4C0C-9F82-358F67A204D4}"/>
              </a:ext>
            </a:extLst>
          </p:cNvPr>
          <p:cNvSpPr/>
          <p:nvPr/>
        </p:nvSpPr>
        <p:spPr>
          <a:xfrm>
            <a:off x="5084768" y="3705262"/>
            <a:ext cx="687031" cy="719832"/>
          </a:xfrm>
          <a:prstGeom prst="donut">
            <a:avLst>
              <a:gd name="adj" fmla="val 11198"/>
            </a:avLst>
          </a:prstGeom>
          <a:noFill/>
          <a:ln w="3810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63;p38">
            <a:extLst>
              <a:ext uri="{FF2B5EF4-FFF2-40B4-BE49-F238E27FC236}">
                <a16:creationId xmlns:a16="http://schemas.microsoft.com/office/drawing/2014/main" id="{79168A9D-E26A-43FB-A169-5CCB24744210}"/>
              </a:ext>
            </a:extLst>
          </p:cNvPr>
          <p:cNvSpPr/>
          <p:nvPr/>
        </p:nvSpPr>
        <p:spPr>
          <a:xfrm>
            <a:off x="5084768" y="2482579"/>
            <a:ext cx="687031" cy="719832"/>
          </a:xfrm>
          <a:prstGeom prst="donut">
            <a:avLst>
              <a:gd name="adj" fmla="val 11198"/>
            </a:avLst>
          </a:prstGeom>
          <a:noFill/>
          <a:ln w="3810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63105-A0CB-46CD-AB29-5CF3A458D1F6}"/>
              </a:ext>
            </a:extLst>
          </p:cNvPr>
          <p:cNvSpPr txBox="1"/>
          <p:nvPr/>
        </p:nvSpPr>
        <p:spPr>
          <a:xfrm>
            <a:off x="5771798" y="2504648"/>
            <a:ext cx="2514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Multichain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retailers and manufactures of companies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81E42B-4408-4B18-90E8-17E44B116372}"/>
              </a:ext>
            </a:extLst>
          </p:cNvPr>
          <p:cNvSpPr txBox="1"/>
          <p:nvPr/>
        </p:nvSpPr>
        <p:spPr>
          <a:xfrm>
            <a:off x="5771798" y="3772790"/>
            <a:ext cx="201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Quality Products With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affordable prices</a:t>
            </a:r>
          </a:p>
        </p:txBody>
      </p:sp>
      <p:sp>
        <p:nvSpPr>
          <p:cNvPr id="245" name="Google Shape;263;p38">
            <a:extLst>
              <a:ext uri="{FF2B5EF4-FFF2-40B4-BE49-F238E27FC236}">
                <a16:creationId xmlns:a16="http://schemas.microsoft.com/office/drawing/2014/main" id="{A519C3B7-6C55-49AA-BB82-DFDC2669DDA5}"/>
              </a:ext>
            </a:extLst>
          </p:cNvPr>
          <p:cNvSpPr/>
          <p:nvPr/>
        </p:nvSpPr>
        <p:spPr>
          <a:xfrm>
            <a:off x="5084768" y="1335725"/>
            <a:ext cx="687031" cy="719832"/>
          </a:xfrm>
          <a:prstGeom prst="donut">
            <a:avLst>
              <a:gd name="adj" fmla="val 11198"/>
            </a:avLst>
          </a:prstGeom>
          <a:noFill/>
          <a:ln w="3810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Google Shape;8703;p88">
            <a:extLst>
              <a:ext uri="{FF2B5EF4-FFF2-40B4-BE49-F238E27FC236}">
                <a16:creationId xmlns:a16="http://schemas.microsoft.com/office/drawing/2014/main" id="{37C6E5D4-16F3-4E11-A5F8-E87650CE9914}"/>
              </a:ext>
            </a:extLst>
          </p:cNvPr>
          <p:cNvGrpSpPr/>
          <p:nvPr/>
        </p:nvGrpSpPr>
        <p:grpSpPr>
          <a:xfrm>
            <a:off x="732878" y="3819022"/>
            <a:ext cx="427578" cy="421351"/>
            <a:chOff x="-5254775" y="3631325"/>
            <a:chExt cx="296950" cy="292625"/>
          </a:xfrm>
          <a:solidFill>
            <a:srgbClr val="92D050"/>
          </a:solidFill>
        </p:grpSpPr>
        <p:sp>
          <p:nvSpPr>
            <p:cNvPr id="247" name="Google Shape;8704;p88">
              <a:extLst>
                <a:ext uri="{FF2B5EF4-FFF2-40B4-BE49-F238E27FC236}">
                  <a16:creationId xmlns:a16="http://schemas.microsoft.com/office/drawing/2014/main" id="{2677246D-7E1A-4956-B0AD-40DAA5F33A8B}"/>
                </a:ext>
              </a:extLst>
            </p:cNvPr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8705;p88">
              <a:extLst>
                <a:ext uri="{FF2B5EF4-FFF2-40B4-BE49-F238E27FC236}">
                  <a16:creationId xmlns:a16="http://schemas.microsoft.com/office/drawing/2014/main" id="{ADE8A4BB-12F4-4581-9736-478C67DF3FCC}"/>
                </a:ext>
              </a:extLst>
            </p:cNvPr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8706;p88">
              <a:extLst>
                <a:ext uri="{FF2B5EF4-FFF2-40B4-BE49-F238E27FC236}">
                  <a16:creationId xmlns:a16="http://schemas.microsoft.com/office/drawing/2014/main" id="{805BEE6B-BCD2-454C-979B-06FEDE75886F}"/>
                </a:ext>
              </a:extLst>
            </p:cNvPr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8707;p88">
              <a:extLst>
                <a:ext uri="{FF2B5EF4-FFF2-40B4-BE49-F238E27FC236}">
                  <a16:creationId xmlns:a16="http://schemas.microsoft.com/office/drawing/2014/main" id="{35AFAFE0-970B-4DF1-A2A3-DEEFDAB66653}"/>
                </a:ext>
              </a:extLst>
            </p:cNvPr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8708;p88">
              <a:extLst>
                <a:ext uri="{FF2B5EF4-FFF2-40B4-BE49-F238E27FC236}">
                  <a16:creationId xmlns:a16="http://schemas.microsoft.com/office/drawing/2014/main" id="{3FE14EEF-92DD-4BB0-9194-338543DA2BD3}"/>
                </a:ext>
              </a:extLst>
            </p:cNvPr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8709;p88">
              <a:extLst>
                <a:ext uri="{FF2B5EF4-FFF2-40B4-BE49-F238E27FC236}">
                  <a16:creationId xmlns:a16="http://schemas.microsoft.com/office/drawing/2014/main" id="{A286CC7B-7243-4206-AEE0-C8612FEB5CB7}"/>
                </a:ext>
              </a:extLst>
            </p:cNvPr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8710;p88">
              <a:extLst>
                <a:ext uri="{FF2B5EF4-FFF2-40B4-BE49-F238E27FC236}">
                  <a16:creationId xmlns:a16="http://schemas.microsoft.com/office/drawing/2014/main" id="{6A6FBB60-8893-47AC-A97E-1F2AC3808320}"/>
                </a:ext>
              </a:extLst>
            </p:cNvPr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4" name="Google Shape;6458;p84">
            <a:extLst>
              <a:ext uri="{FF2B5EF4-FFF2-40B4-BE49-F238E27FC236}">
                <a16:creationId xmlns:a16="http://schemas.microsoft.com/office/drawing/2014/main" id="{A959D753-5274-4242-9A78-2BA7C0813F83}"/>
              </a:ext>
            </a:extLst>
          </p:cNvPr>
          <p:cNvSpPr/>
          <p:nvPr/>
        </p:nvSpPr>
        <p:spPr>
          <a:xfrm>
            <a:off x="5220524" y="3870040"/>
            <a:ext cx="414479" cy="370333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5" name="Google Shape;6665;p84">
            <a:extLst>
              <a:ext uri="{FF2B5EF4-FFF2-40B4-BE49-F238E27FC236}">
                <a16:creationId xmlns:a16="http://schemas.microsoft.com/office/drawing/2014/main" id="{D44AAC4A-0D86-4A16-BBE0-12AA1CAB6316}"/>
              </a:ext>
            </a:extLst>
          </p:cNvPr>
          <p:cNvGrpSpPr/>
          <p:nvPr/>
        </p:nvGrpSpPr>
        <p:grpSpPr>
          <a:xfrm>
            <a:off x="5251382" y="2666044"/>
            <a:ext cx="353802" cy="351497"/>
            <a:chOff x="580725" y="3617925"/>
            <a:chExt cx="299325" cy="297375"/>
          </a:xfrm>
          <a:solidFill>
            <a:schemeClr val="tx2"/>
          </a:solidFill>
        </p:grpSpPr>
        <p:sp>
          <p:nvSpPr>
            <p:cNvPr id="256" name="Google Shape;6666;p84">
              <a:extLst>
                <a:ext uri="{FF2B5EF4-FFF2-40B4-BE49-F238E27FC236}">
                  <a16:creationId xmlns:a16="http://schemas.microsoft.com/office/drawing/2014/main" id="{1AFE2C5A-F88F-4B09-A11B-B990BF639E86}"/>
                </a:ext>
              </a:extLst>
            </p:cNvPr>
            <p:cNvSpPr/>
            <p:nvPr/>
          </p:nvSpPr>
          <p:spPr>
            <a:xfrm>
              <a:off x="6090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6667;p84">
              <a:extLst>
                <a:ext uri="{FF2B5EF4-FFF2-40B4-BE49-F238E27FC236}">
                  <a16:creationId xmlns:a16="http://schemas.microsoft.com/office/drawing/2014/main" id="{333B6C7B-0CF8-45A8-9C97-F305FD5FD8E0}"/>
                </a:ext>
              </a:extLst>
            </p:cNvPr>
            <p:cNvSpPr/>
            <p:nvPr/>
          </p:nvSpPr>
          <p:spPr>
            <a:xfrm>
              <a:off x="668950" y="3617925"/>
              <a:ext cx="122875" cy="104475"/>
            </a:xfrm>
            <a:custGeom>
              <a:avLst/>
              <a:gdLst/>
              <a:ahLst/>
              <a:cxnLst/>
              <a:rect l="l" t="t" r="r" b="b"/>
              <a:pathLst>
                <a:path w="4915" h="4179" extrusionOk="0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6668;p84">
              <a:extLst>
                <a:ext uri="{FF2B5EF4-FFF2-40B4-BE49-F238E27FC236}">
                  <a16:creationId xmlns:a16="http://schemas.microsoft.com/office/drawing/2014/main" id="{BD2BC8F1-43D2-42F1-9E47-FD9C7F2391DE}"/>
                </a:ext>
              </a:extLst>
            </p:cNvPr>
            <p:cNvSpPr/>
            <p:nvPr/>
          </p:nvSpPr>
          <p:spPr>
            <a:xfrm>
              <a:off x="580725" y="3721900"/>
              <a:ext cx="141800" cy="192025"/>
            </a:xfrm>
            <a:custGeom>
              <a:avLst/>
              <a:gdLst/>
              <a:ahLst/>
              <a:cxnLst/>
              <a:rect l="l" t="t" r="r" b="b"/>
              <a:pathLst>
                <a:path w="5672" h="7681" extrusionOk="0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6669;p84">
              <a:extLst>
                <a:ext uri="{FF2B5EF4-FFF2-40B4-BE49-F238E27FC236}">
                  <a16:creationId xmlns:a16="http://schemas.microsoft.com/office/drawing/2014/main" id="{3C8DD5BD-AC80-4C6C-B45F-D5651C7DB545}"/>
                </a:ext>
              </a:extLst>
            </p:cNvPr>
            <p:cNvSpPr/>
            <p:nvPr/>
          </p:nvSpPr>
          <p:spPr>
            <a:xfrm>
              <a:off x="8004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6670;p84">
              <a:extLst>
                <a:ext uri="{FF2B5EF4-FFF2-40B4-BE49-F238E27FC236}">
                  <a16:creationId xmlns:a16="http://schemas.microsoft.com/office/drawing/2014/main" id="{1A6F702D-B665-4CBB-A14E-DC2BC9ACCE4E}"/>
                </a:ext>
              </a:extLst>
            </p:cNvPr>
            <p:cNvSpPr/>
            <p:nvPr/>
          </p:nvSpPr>
          <p:spPr>
            <a:xfrm>
              <a:off x="738250" y="3722700"/>
              <a:ext cx="141800" cy="192600"/>
            </a:xfrm>
            <a:custGeom>
              <a:avLst/>
              <a:gdLst/>
              <a:ahLst/>
              <a:cxnLst/>
              <a:rect l="l" t="t" r="r" b="b"/>
              <a:pathLst>
                <a:path w="5672" h="7704" extrusionOk="0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1" name="Google Shape;8638;p88">
            <a:extLst>
              <a:ext uri="{FF2B5EF4-FFF2-40B4-BE49-F238E27FC236}">
                <a16:creationId xmlns:a16="http://schemas.microsoft.com/office/drawing/2014/main" id="{E6B4311E-D7C7-46C4-9023-07025773654C}"/>
              </a:ext>
            </a:extLst>
          </p:cNvPr>
          <p:cNvGrpSpPr/>
          <p:nvPr/>
        </p:nvGrpSpPr>
        <p:grpSpPr>
          <a:xfrm>
            <a:off x="730365" y="2666044"/>
            <a:ext cx="390649" cy="385578"/>
            <a:chOff x="-1182750" y="3962900"/>
            <a:chExt cx="294575" cy="291450"/>
          </a:xfrm>
          <a:solidFill>
            <a:schemeClr val="accent5">
              <a:lumMod val="85000"/>
            </a:schemeClr>
          </a:solidFill>
        </p:grpSpPr>
        <p:sp>
          <p:nvSpPr>
            <p:cNvPr id="262" name="Google Shape;8639;p88">
              <a:extLst>
                <a:ext uri="{FF2B5EF4-FFF2-40B4-BE49-F238E27FC236}">
                  <a16:creationId xmlns:a16="http://schemas.microsoft.com/office/drawing/2014/main" id="{0FAB536F-C027-46EC-A56F-6AC85B40E5EB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8640;p88">
              <a:extLst>
                <a:ext uri="{FF2B5EF4-FFF2-40B4-BE49-F238E27FC236}">
                  <a16:creationId xmlns:a16="http://schemas.microsoft.com/office/drawing/2014/main" id="{A68A76DB-DFF6-4B72-9F11-9A37644C94AB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8641;p88">
              <a:extLst>
                <a:ext uri="{FF2B5EF4-FFF2-40B4-BE49-F238E27FC236}">
                  <a16:creationId xmlns:a16="http://schemas.microsoft.com/office/drawing/2014/main" id="{B1350C9B-7896-411D-8E84-DD4914B3C1F6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8642;p88">
              <a:extLst>
                <a:ext uri="{FF2B5EF4-FFF2-40B4-BE49-F238E27FC236}">
                  <a16:creationId xmlns:a16="http://schemas.microsoft.com/office/drawing/2014/main" id="{25D048B9-BE91-470B-9462-5A27B2A917CC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8643;p88">
              <a:extLst>
                <a:ext uri="{FF2B5EF4-FFF2-40B4-BE49-F238E27FC236}">
                  <a16:creationId xmlns:a16="http://schemas.microsoft.com/office/drawing/2014/main" id="{45EB63D1-5B09-4663-BB9F-5F6D5936DE23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8644;p88">
              <a:extLst>
                <a:ext uri="{FF2B5EF4-FFF2-40B4-BE49-F238E27FC236}">
                  <a16:creationId xmlns:a16="http://schemas.microsoft.com/office/drawing/2014/main" id="{758F7C22-E304-40C6-A834-B037869A4A8B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8645;p88">
              <a:extLst>
                <a:ext uri="{FF2B5EF4-FFF2-40B4-BE49-F238E27FC236}">
                  <a16:creationId xmlns:a16="http://schemas.microsoft.com/office/drawing/2014/main" id="{2E4E2AD9-26A9-4445-8B96-AFD3FAAE94F6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9" name="Google Shape;7215;p85">
            <a:extLst>
              <a:ext uri="{FF2B5EF4-FFF2-40B4-BE49-F238E27FC236}">
                <a16:creationId xmlns:a16="http://schemas.microsoft.com/office/drawing/2014/main" id="{AE0DE202-C4ED-4FED-B900-AE525C7543A6}"/>
              </a:ext>
            </a:extLst>
          </p:cNvPr>
          <p:cNvGrpSpPr/>
          <p:nvPr/>
        </p:nvGrpSpPr>
        <p:grpSpPr>
          <a:xfrm>
            <a:off x="5236138" y="1530315"/>
            <a:ext cx="354586" cy="354586"/>
            <a:chOff x="-30735200" y="3192625"/>
            <a:chExt cx="292225" cy="292225"/>
          </a:xfrm>
          <a:solidFill>
            <a:schemeClr val="tx2"/>
          </a:solidFill>
        </p:grpSpPr>
        <p:sp>
          <p:nvSpPr>
            <p:cNvPr id="270" name="Google Shape;7216;p85">
              <a:extLst>
                <a:ext uri="{FF2B5EF4-FFF2-40B4-BE49-F238E27FC236}">
                  <a16:creationId xmlns:a16="http://schemas.microsoft.com/office/drawing/2014/main" id="{F13739B1-2BD8-4C37-9A1C-57C627BBA6A8}"/>
                </a:ext>
              </a:extLst>
            </p:cNvPr>
            <p:cNvSpPr/>
            <p:nvPr/>
          </p:nvSpPr>
          <p:spPr>
            <a:xfrm>
              <a:off x="-30665100" y="3192625"/>
              <a:ext cx="175650" cy="223700"/>
            </a:xfrm>
            <a:custGeom>
              <a:avLst/>
              <a:gdLst/>
              <a:ahLst/>
              <a:cxnLst/>
              <a:rect l="l" t="t" r="r" b="b"/>
              <a:pathLst>
                <a:path w="7026" h="8948" extrusionOk="0">
                  <a:moveTo>
                    <a:pt x="2363" y="0"/>
                  </a:moveTo>
                  <a:cubicBezTo>
                    <a:pt x="2143" y="0"/>
                    <a:pt x="1985" y="158"/>
                    <a:pt x="1985" y="378"/>
                  </a:cubicBezTo>
                  <a:cubicBezTo>
                    <a:pt x="1985" y="567"/>
                    <a:pt x="2143" y="725"/>
                    <a:pt x="2363" y="725"/>
                  </a:cubicBezTo>
                  <a:lnTo>
                    <a:pt x="2710" y="725"/>
                  </a:lnTo>
                  <a:lnTo>
                    <a:pt x="2710" y="1576"/>
                  </a:lnTo>
                  <a:cubicBezTo>
                    <a:pt x="1135" y="2017"/>
                    <a:pt x="0" y="3466"/>
                    <a:pt x="0" y="5199"/>
                  </a:cubicBezTo>
                  <a:cubicBezTo>
                    <a:pt x="0" y="7278"/>
                    <a:pt x="1670" y="8948"/>
                    <a:pt x="3718" y="8948"/>
                  </a:cubicBezTo>
                  <a:cubicBezTo>
                    <a:pt x="3970" y="8948"/>
                    <a:pt x="4159" y="8916"/>
                    <a:pt x="4348" y="8853"/>
                  </a:cubicBezTo>
                  <a:cubicBezTo>
                    <a:pt x="4159" y="8664"/>
                    <a:pt x="4033" y="8381"/>
                    <a:pt x="4033" y="8066"/>
                  </a:cubicBezTo>
                  <a:cubicBezTo>
                    <a:pt x="4033" y="7877"/>
                    <a:pt x="4096" y="7687"/>
                    <a:pt x="4191" y="7530"/>
                  </a:cubicBezTo>
                  <a:lnTo>
                    <a:pt x="4191" y="7530"/>
                  </a:lnTo>
                  <a:cubicBezTo>
                    <a:pt x="4033" y="7561"/>
                    <a:pt x="3876" y="7561"/>
                    <a:pt x="3686" y="7561"/>
                  </a:cubicBezTo>
                  <a:cubicBezTo>
                    <a:pt x="2363" y="7561"/>
                    <a:pt x="1292" y="6522"/>
                    <a:pt x="1292" y="5167"/>
                  </a:cubicBezTo>
                  <a:cubicBezTo>
                    <a:pt x="1292" y="3844"/>
                    <a:pt x="2363" y="2773"/>
                    <a:pt x="3686" y="2773"/>
                  </a:cubicBezTo>
                  <a:cubicBezTo>
                    <a:pt x="4348" y="2773"/>
                    <a:pt x="4978" y="3088"/>
                    <a:pt x="5451" y="3560"/>
                  </a:cubicBezTo>
                  <a:cubicBezTo>
                    <a:pt x="5608" y="3466"/>
                    <a:pt x="5766" y="3466"/>
                    <a:pt x="5923" y="3466"/>
                  </a:cubicBezTo>
                  <a:lnTo>
                    <a:pt x="7026" y="3466"/>
                  </a:lnTo>
                  <a:cubicBezTo>
                    <a:pt x="6553" y="2584"/>
                    <a:pt x="5734" y="1859"/>
                    <a:pt x="4726" y="1576"/>
                  </a:cubicBezTo>
                  <a:lnTo>
                    <a:pt x="4726" y="725"/>
                  </a:lnTo>
                  <a:lnTo>
                    <a:pt x="5073" y="725"/>
                  </a:lnTo>
                  <a:cubicBezTo>
                    <a:pt x="5262" y="725"/>
                    <a:pt x="5419" y="567"/>
                    <a:pt x="5419" y="378"/>
                  </a:cubicBezTo>
                  <a:cubicBezTo>
                    <a:pt x="5419" y="158"/>
                    <a:pt x="5262" y="0"/>
                    <a:pt x="5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7217;p85">
              <a:extLst>
                <a:ext uri="{FF2B5EF4-FFF2-40B4-BE49-F238E27FC236}">
                  <a16:creationId xmlns:a16="http://schemas.microsoft.com/office/drawing/2014/main" id="{DADECCAA-AC6C-4621-B372-DB6DF38B73E9}"/>
                </a:ext>
              </a:extLst>
            </p:cNvPr>
            <p:cNvSpPr/>
            <p:nvPr/>
          </p:nvSpPr>
          <p:spPr>
            <a:xfrm>
              <a:off x="-30615475" y="3278475"/>
              <a:ext cx="52775" cy="52000"/>
            </a:xfrm>
            <a:custGeom>
              <a:avLst/>
              <a:gdLst/>
              <a:ahLst/>
              <a:cxnLst/>
              <a:rect l="l" t="t" r="r" b="b"/>
              <a:pathLst>
                <a:path w="2111" h="2080" extrusionOk="0">
                  <a:moveTo>
                    <a:pt x="1733" y="0"/>
                  </a:moveTo>
                  <a:cubicBezTo>
                    <a:pt x="1544" y="32"/>
                    <a:pt x="1386" y="158"/>
                    <a:pt x="1386" y="347"/>
                  </a:cubicBezTo>
                  <a:lnTo>
                    <a:pt x="1386" y="1387"/>
                  </a:lnTo>
                  <a:lnTo>
                    <a:pt x="378" y="1387"/>
                  </a:lnTo>
                  <a:cubicBezTo>
                    <a:pt x="158" y="1387"/>
                    <a:pt x="0" y="1544"/>
                    <a:pt x="0" y="1733"/>
                  </a:cubicBezTo>
                  <a:cubicBezTo>
                    <a:pt x="0" y="1922"/>
                    <a:pt x="158" y="2080"/>
                    <a:pt x="378" y="2080"/>
                  </a:cubicBezTo>
                  <a:lnTo>
                    <a:pt x="1733" y="2080"/>
                  </a:lnTo>
                  <a:cubicBezTo>
                    <a:pt x="1954" y="2080"/>
                    <a:pt x="2111" y="1922"/>
                    <a:pt x="2111" y="1733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7218;p85">
              <a:extLst>
                <a:ext uri="{FF2B5EF4-FFF2-40B4-BE49-F238E27FC236}">
                  <a16:creationId xmlns:a16="http://schemas.microsoft.com/office/drawing/2014/main" id="{02BBF317-C767-4A1A-8630-E72E253F28EE}"/>
                </a:ext>
              </a:extLst>
            </p:cNvPr>
            <p:cNvSpPr/>
            <p:nvPr/>
          </p:nvSpPr>
          <p:spPr>
            <a:xfrm>
              <a:off x="-30528850" y="3296575"/>
              <a:ext cx="85875" cy="25250"/>
            </a:xfrm>
            <a:custGeom>
              <a:avLst/>
              <a:gdLst/>
              <a:ahLst/>
              <a:cxnLst/>
              <a:rect l="l" t="t" r="r" b="b"/>
              <a:pathLst>
                <a:path w="3435" h="1010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cubicBezTo>
                    <a:pt x="1" y="789"/>
                    <a:pt x="253" y="1009"/>
                    <a:pt x="536" y="1009"/>
                  </a:cubicBezTo>
                  <a:lnTo>
                    <a:pt x="2931" y="1009"/>
                  </a:lnTo>
                  <a:cubicBezTo>
                    <a:pt x="3214" y="1009"/>
                    <a:pt x="3435" y="789"/>
                    <a:pt x="3435" y="505"/>
                  </a:cubicBezTo>
                  <a:cubicBezTo>
                    <a:pt x="3435" y="221"/>
                    <a:pt x="3214" y="1"/>
                    <a:pt x="2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7219;p85">
              <a:extLst>
                <a:ext uri="{FF2B5EF4-FFF2-40B4-BE49-F238E27FC236}">
                  <a16:creationId xmlns:a16="http://schemas.microsoft.com/office/drawing/2014/main" id="{21FD9DF2-12F9-4CAA-8068-D2D01B5E31B0}"/>
                </a:ext>
              </a:extLst>
            </p:cNvPr>
            <p:cNvSpPr/>
            <p:nvPr/>
          </p:nvSpPr>
          <p:spPr>
            <a:xfrm>
              <a:off x="-30546175" y="3338325"/>
              <a:ext cx="85875" cy="26025"/>
            </a:xfrm>
            <a:custGeom>
              <a:avLst/>
              <a:gdLst/>
              <a:ahLst/>
              <a:cxnLst/>
              <a:rect l="l" t="t" r="r" b="b"/>
              <a:pathLst>
                <a:path w="3435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899" y="1040"/>
                  </a:lnTo>
                  <a:cubicBezTo>
                    <a:pt x="3183" y="1040"/>
                    <a:pt x="3435" y="851"/>
                    <a:pt x="3435" y="536"/>
                  </a:cubicBezTo>
                  <a:cubicBezTo>
                    <a:pt x="3435" y="253"/>
                    <a:pt x="3183" y="1"/>
                    <a:pt x="28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7220;p85">
              <a:extLst>
                <a:ext uri="{FF2B5EF4-FFF2-40B4-BE49-F238E27FC236}">
                  <a16:creationId xmlns:a16="http://schemas.microsoft.com/office/drawing/2014/main" id="{196ABA6D-B221-4C9B-9089-01D01A1A3657}"/>
                </a:ext>
              </a:extLst>
            </p:cNvPr>
            <p:cNvSpPr/>
            <p:nvPr/>
          </p:nvSpPr>
          <p:spPr>
            <a:xfrm>
              <a:off x="-30546175" y="3381650"/>
              <a:ext cx="67750" cy="26025"/>
            </a:xfrm>
            <a:custGeom>
              <a:avLst/>
              <a:gdLst/>
              <a:ahLst/>
              <a:cxnLst/>
              <a:rect l="l" t="t" r="r" b="b"/>
              <a:pathLst>
                <a:path w="2710" h="1041" extrusionOk="0">
                  <a:moveTo>
                    <a:pt x="505" y="0"/>
                  </a:moveTo>
                  <a:cubicBezTo>
                    <a:pt x="221" y="0"/>
                    <a:pt x="1" y="252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90" y="1040"/>
                    <a:pt x="2710" y="788"/>
                    <a:pt x="2710" y="536"/>
                  </a:cubicBezTo>
                  <a:cubicBezTo>
                    <a:pt x="2710" y="252"/>
                    <a:pt x="2490" y="0"/>
                    <a:pt x="22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7221;p85">
              <a:extLst>
                <a:ext uri="{FF2B5EF4-FFF2-40B4-BE49-F238E27FC236}">
                  <a16:creationId xmlns:a16="http://schemas.microsoft.com/office/drawing/2014/main" id="{D8A82CC9-314C-4FAD-A315-0C7BEFEBEDD9}"/>
                </a:ext>
              </a:extLst>
            </p:cNvPr>
            <p:cNvSpPr/>
            <p:nvPr/>
          </p:nvSpPr>
          <p:spPr>
            <a:xfrm>
              <a:off x="-30546175" y="3424175"/>
              <a:ext cx="51225" cy="26025"/>
            </a:xfrm>
            <a:custGeom>
              <a:avLst/>
              <a:gdLst/>
              <a:ahLst/>
              <a:cxnLst/>
              <a:rect l="l" t="t" r="r" b="b"/>
              <a:pathLst>
                <a:path w="2049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05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1544" y="1040"/>
                  </a:lnTo>
                  <a:cubicBezTo>
                    <a:pt x="1796" y="1040"/>
                    <a:pt x="2048" y="788"/>
                    <a:pt x="2048" y="505"/>
                  </a:cubicBezTo>
                  <a:cubicBezTo>
                    <a:pt x="2048" y="253"/>
                    <a:pt x="1796" y="1"/>
                    <a:pt x="1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7222;p85">
              <a:extLst>
                <a:ext uri="{FF2B5EF4-FFF2-40B4-BE49-F238E27FC236}">
                  <a16:creationId xmlns:a16="http://schemas.microsoft.com/office/drawing/2014/main" id="{440E7E49-5161-447B-AB8A-F0D620908377}"/>
                </a:ext>
              </a:extLst>
            </p:cNvPr>
            <p:cNvSpPr/>
            <p:nvPr/>
          </p:nvSpPr>
          <p:spPr>
            <a:xfrm>
              <a:off x="-30735200" y="3209325"/>
              <a:ext cx="174075" cy="275525"/>
            </a:xfrm>
            <a:custGeom>
              <a:avLst/>
              <a:gdLst/>
              <a:ahLst/>
              <a:cxnLst/>
              <a:rect l="l" t="t" r="r" b="b"/>
              <a:pathLst>
                <a:path w="6963" h="11021" extrusionOk="0">
                  <a:moveTo>
                    <a:pt x="3803" y="0"/>
                  </a:moveTo>
                  <a:cubicBezTo>
                    <a:pt x="3716" y="0"/>
                    <a:pt x="3637" y="52"/>
                    <a:pt x="3592" y="120"/>
                  </a:cubicBezTo>
                  <a:lnTo>
                    <a:pt x="1702" y="2231"/>
                  </a:lnTo>
                  <a:cubicBezTo>
                    <a:pt x="1544" y="2420"/>
                    <a:pt x="1418" y="2640"/>
                    <a:pt x="1418" y="2892"/>
                  </a:cubicBezTo>
                  <a:lnTo>
                    <a:pt x="1418" y="5917"/>
                  </a:lnTo>
                  <a:cubicBezTo>
                    <a:pt x="1418" y="6200"/>
                    <a:pt x="1292" y="6421"/>
                    <a:pt x="1103" y="6641"/>
                  </a:cubicBezTo>
                  <a:lnTo>
                    <a:pt x="126" y="7618"/>
                  </a:lnTo>
                  <a:cubicBezTo>
                    <a:pt x="0" y="7744"/>
                    <a:pt x="0" y="7965"/>
                    <a:pt x="126" y="8091"/>
                  </a:cubicBezTo>
                  <a:lnTo>
                    <a:pt x="2867" y="10926"/>
                  </a:lnTo>
                  <a:cubicBezTo>
                    <a:pt x="2930" y="10989"/>
                    <a:pt x="3017" y="11021"/>
                    <a:pt x="3104" y="11021"/>
                  </a:cubicBezTo>
                  <a:cubicBezTo>
                    <a:pt x="3190" y="11021"/>
                    <a:pt x="3277" y="10989"/>
                    <a:pt x="3340" y="10926"/>
                  </a:cubicBezTo>
                  <a:lnTo>
                    <a:pt x="4317" y="9949"/>
                  </a:lnTo>
                  <a:cubicBezTo>
                    <a:pt x="4537" y="9729"/>
                    <a:pt x="4758" y="9634"/>
                    <a:pt x="5041" y="9634"/>
                  </a:cubicBezTo>
                  <a:lnTo>
                    <a:pt x="6963" y="9634"/>
                  </a:lnTo>
                  <a:cubicBezTo>
                    <a:pt x="6900" y="9477"/>
                    <a:pt x="6837" y="9288"/>
                    <a:pt x="6837" y="9099"/>
                  </a:cubicBezTo>
                  <a:cubicBezTo>
                    <a:pt x="6837" y="9036"/>
                    <a:pt x="6837" y="8973"/>
                    <a:pt x="6900" y="8910"/>
                  </a:cubicBezTo>
                  <a:cubicBezTo>
                    <a:pt x="6774" y="8910"/>
                    <a:pt x="6648" y="8941"/>
                    <a:pt x="6522" y="8941"/>
                  </a:cubicBezTo>
                  <a:cubicBezTo>
                    <a:pt x="4096" y="8941"/>
                    <a:pt x="2080" y="6925"/>
                    <a:pt x="2080" y="4499"/>
                  </a:cubicBezTo>
                  <a:cubicBezTo>
                    <a:pt x="2080" y="2892"/>
                    <a:pt x="2962" y="1475"/>
                    <a:pt x="4254" y="687"/>
                  </a:cubicBezTo>
                  <a:cubicBezTo>
                    <a:pt x="4254" y="592"/>
                    <a:pt x="4222" y="529"/>
                    <a:pt x="4222" y="498"/>
                  </a:cubicBezTo>
                  <a:lnTo>
                    <a:pt x="4128" y="246"/>
                  </a:lnTo>
                  <a:cubicBezTo>
                    <a:pt x="4096" y="120"/>
                    <a:pt x="4002" y="57"/>
                    <a:pt x="3907" y="25"/>
                  </a:cubicBezTo>
                  <a:cubicBezTo>
                    <a:pt x="3872" y="8"/>
                    <a:pt x="3837" y="0"/>
                    <a:pt x="38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0"/>
          <p:cNvSpPr txBox="1">
            <a:spLocks noGrp="1"/>
          </p:cNvSpPr>
          <p:nvPr>
            <p:ph type="title"/>
          </p:nvPr>
        </p:nvSpPr>
        <p:spPr>
          <a:xfrm>
            <a:off x="4952290" y="254667"/>
            <a:ext cx="3529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dirty="0"/>
              <a:t>Deepak shandilya</a:t>
            </a:r>
            <a:endParaRPr sz="3200" dirty="0"/>
          </a:p>
        </p:txBody>
      </p:sp>
      <p:sp>
        <p:nvSpPr>
          <p:cNvPr id="535" name="Google Shape;535;p50"/>
          <p:cNvSpPr txBox="1">
            <a:spLocks noGrp="1"/>
          </p:cNvSpPr>
          <p:nvPr>
            <p:ph type="title" idx="4"/>
          </p:nvPr>
        </p:nvSpPr>
        <p:spPr>
          <a:xfrm>
            <a:off x="6253062" y="3777207"/>
            <a:ext cx="2478898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Y</a:t>
            </a:r>
            <a:r>
              <a:rPr lang="fr" sz="3200" dirty="0"/>
              <a:t>ash </a:t>
            </a:r>
            <a:br>
              <a:rPr lang="fr" sz="3200" dirty="0"/>
            </a:br>
            <a:r>
              <a:rPr lang="fr" sz="3200" dirty="0"/>
              <a:t>mahajan</a:t>
            </a:r>
            <a:endParaRPr sz="3200" dirty="0"/>
          </a:p>
        </p:txBody>
      </p:sp>
      <p:grpSp>
        <p:nvGrpSpPr>
          <p:cNvPr id="537" name="Google Shape;537;p50"/>
          <p:cNvGrpSpPr/>
          <p:nvPr/>
        </p:nvGrpSpPr>
        <p:grpSpPr>
          <a:xfrm rot="2679593">
            <a:off x="7887642" y="141516"/>
            <a:ext cx="288511" cy="1633433"/>
            <a:chOff x="1392875" y="251825"/>
            <a:chExt cx="216072" cy="1223316"/>
          </a:xfrm>
        </p:grpSpPr>
        <p:sp>
          <p:nvSpPr>
            <p:cNvPr id="538" name="Google Shape;538;p50"/>
            <p:cNvSpPr/>
            <p:nvPr/>
          </p:nvSpPr>
          <p:spPr>
            <a:xfrm>
              <a:off x="1451262" y="251825"/>
              <a:ext cx="157685" cy="418864"/>
            </a:xfrm>
            <a:custGeom>
              <a:avLst/>
              <a:gdLst/>
              <a:ahLst/>
              <a:cxnLst/>
              <a:rect l="l" t="t" r="r" b="b"/>
              <a:pathLst>
                <a:path w="2933" h="7791" extrusionOk="0">
                  <a:moveTo>
                    <a:pt x="2228" y="695"/>
                  </a:moveTo>
                  <a:lnTo>
                    <a:pt x="2228" y="7085"/>
                  </a:lnTo>
                  <a:lnTo>
                    <a:pt x="706" y="7085"/>
                  </a:lnTo>
                  <a:lnTo>
                    <a:pt x="706" y="695"/>
                  </a:lnTo>
                  <a:close/>
                  <a:moveTo>
                    <a:pt x="347" y="1"/>
                  </a:moveTo>
                  <a:cubicBezTo>
                    <a:pt x="157" y="1"/>
                    <a:pt x="0" y="158"/>
                    <a:pt x="0" y="347"/>
                  </a:cubicBezTo>
                  <a:lnTo>
                    <a:pt x="0" y="7432"/>
                  </a:lnTo>
                  <a:cubicBezTo>
                    <a:pt x="0" y="7634"/>
                    <a:pt x="157" y="7790"/>
                    <a:pt x="347" y="7790"/>
                  </a:cubicBezTo>
                  <a:lnTo>
                    <a:pt x="2586" y="7790"/>
                  </a:lnTo>
                  <a:cubicBezTo>
                    <a:pt x="2776" y="7790"/>
                    <a:pt x="2932" y="7634"/>
                    <a:pt x="2932" y="7432"/>
                  </a:cubicBezTo>
                  <a:lnTo>
                    <a:pt x="2932" y="347"/>
                  </a:lnTo>
                  <a:cubicBezTo>
                    <a:pt x="2932" y="158"/>
                    <a:pt x="2776" y="1"/>
                    <a:pt x="2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50"/>
            <p:cNvSpPr/>
            <p:nvPr/>
          </p:nvSpPr>
          <p:spPr>
            <a:xfrm>
              <a:off x="1465672" y="632683"/>
              <a:ext cx="128815" cy="842458"/>
            </a:xfrm>
            <a:custGeom>
              <a:avLst/>
              <a:gdLst/>
              <a:ahLst/>
              <a:cxnLst/>
              <a:rect l="l" t="t" r="r" b="b"/>
              <a:pathLst>
                <a:path w="2396" h="15670" extrusionOk="0">
                  <a:moveTo>
                    <a:pt x="1691" y="706"/>
                  </a:moveTo>
                  <a:lnTo>
                    <a:pt x="1691" y="14975"/>
                  </a:lnTo>
                  <a:lnTo>
                    <a:pt x="706" y="14975"/>
                  </a:lnTo>
                  <a:lnTo>
                    <a:pt x="706" y="706"/>
                  </a:lnTo>
                  <a:close/>
                  <a:moveTo>
                    <a:pt x="359" y="1"/>
                  </a:moveTo>
                  <a:cubicBezTo>
                    <a:pt x="157" y="1"/>
                    <a:pt x="1" y="157"/>
                    <a:pt x="1" y="348"/>
                  </a:cubicBezTo>
                  <a:lnTo>
                    <a:pt x="1" y="15323"/>
                  </a:lnTo>
                  <a:cubicBezTo>
                    <a:pt x="1" y="15513"/>
                    <a:pt x="157" y="15669"/>
                    <a:pt x="359" y="15669"/>
                  </a:cubicBezTo>
                  <a:lnTo>
                    <a:pt x="2038" y="15669"/>
                  </a:lnTo>
                  <a:cubicBezTo>
                    <a:pt x="2239" y="15669"/>
                    <a:pt x="2396" y="15513"/>
                    <a:pt x="2396" y="15323"/>
                  </a:cubicBezTo>
                  <a:lnTo>
                    <a:pt x="2396" y="348"/>
                  </a:lnTo>
                  <a:cubicBezTo>
                    <a:pt x="2396" y="157"/>
                    <a:pt x="2239" y="1"/>
                    <a:pt x="2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50"/>
            <p:cNvSpPr/>
            <p:nvPr/>
          </p:nvSpPr>
          <p:spPr>
            <a:xfrm>
              <a:off x="1392875" y="251825"/>
              <a:ext cx="96342" cy="376714"/>
            </a:xfrm>
            <a:custGeom>
              <a:avLst/>
              <a:gdLst/>
              <a:ahLst/>
              <a:cxnLst/>
              <a:rect l="l" t="t" r="r" b="b"/>
              <a:pathLst>
                <a:path w="1792" h="7007" extrusionOk="0">
                  <a:moveTo>
                    <a:pt x="1086" y="695"/>
                  </a:moveTo>
                  <a:lnTo>
                    <a:pt x="1086" y="6301"/>
                  </a:lnTo>
                  <a:lnTo>
                    <a:pt x="695" y="6301"/>
                  </a:lnTo>
                  <a:lnTo>
                    <a:pt x="695" y="695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6660"/>
                  </a:lnTo>
                  <a:cubicBezTo>
                    <a:pt x="1" y="6850"/>
                    <a:pt x="158" y="7007"/>
                    <a:pt x="347" y="7007"/>
                  </a:cubicBezTo>
                  <a:lnTo>
                    <a:pt x="1433" y="7007"/>
                  </a:lnTo>
                  <a:cubicBezTo>
                    <a:pt x="1635" y="7007"/>
                    <a:pt x="1792" y="6850"/>
                    <a:pt x="1792" y="6660"/>
                  </a:cubicBezTo>
                  <a:lnTo>
                    <a:pt x="1792" y="347"/>
                  </a:lnTo>
                  <a:cubicBezTo>
                    <a:pt x="1792" y="158"/>
                    <a:pt x="1635" y="1"/>
                    <a:pt x="14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1" name="Google Shape;541;p50"/>
          <p:cNvGrpSpPr/>
          <p:nvPr/>
        </p:nvGrpSpPr>
        <p:grpSpPr>
          <a:xfrm rot="18530292">
            <a:off x="5534203" y="4022039"/>
            <a:ext cx="1437718" cy="242838"/>
            <a:chOff x="1256050" y="3213625"/>
            <a:chExt cx="944050" cy="100875"/>
          </a:xfrm>
        </p:grpSpPr>
        <p:sp>
          <p:nvSpPr>
            <p:cNvPr id="542" name="Google Shape;542;p50"/>
            <p:cNvSpPr/>
            <p:nvPr/>
          </p:nvSpPr>
          <p:spPr>
            <a:xfrm>
              <a:off x="1381125" y="3213750"/>
              <a:ext cx="754925" cy="100750"/>
            </a:xfrm>
            <a:custGeom>
              <a:avLst/>
              <a:gdLst/>
              <a:ahLst/>
              <a:cxnLst/>
              <a:rect l="l" t="t" r="r" b="b"/>
              <a:pathLst>
                <a:path w="30197" h="4030" extrusionOk="0">
                  <a:moveTo>
                    <a:pt x="29491" y="705"/>
                  </a:moveTo>
                  <a:lnTo>
                    <a:pt x="29491" y="3324"/>
                  </a:lnTo>
                  <a:lnTo>
                    <a:pt x="706" y="3324"/>
                  </a:lnTo>
                  <a:lnTo>
                    <a:pt x="706" y="705"/>
                  </a:lnTo>
                  <a:close/>
                  <a:moveTo>
                    <a:pt x="347" y="0"/>
                  </a:moveTo>
                  <a:cubicBezTo>
                    <a:pt x="158" y="0"/>
                    <a:pt x="1" y="157"/>
                    <a:pt x="1" y="347"/>
                  </a:cubicBezTo>
                  <a:lnTo>
                    <a:pt x="1" y="3682"/>
                  </a:lnTo>
                  <a:cubicBezTo>
                    <a:pt x="1" y="3873"/>
                    <a:pt x="158" y="4029"/>
                    <a:pt x="347" y="4029"/>
                  </a:cubicBezTo>
                  <a:lnTo>
                    <a:pt x="29838" y="4029"/>
                  </a:lnTo>
                  <a:cubicBezTo>
                    <a:pt x="30040" y="4029"/>
                    <a:pt x="30196" y="3873"/>
                    <a:pt x="30196" y="3682"/>
                  </a:cubicBezTo>
                  <a:lnTo>
                    <a:pt x="30196" y="347"/>
                  </a:lnTo>
                  <a:cubicBezTo>
                    <a:pt x="30196" y="157"/>
                    <a:pt x="30040" y="0"/>
                    <a:pt x="298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50"/>
            <p:cNvSpPr/>
            <p:nvPr/>
          </p:nvSpPr>
          <p:spPr>
            <a:xfrm>
              <a:off x="1256050" y="3213625"/>
              <a:ext cx="142725" cy="100875"/>
            </a:xfrm>
            <a:custGeom>
              <a:avLst/>
              <a:gdLst/>
              <a:ahLst/>
              <a:cxnLst/>
              <a:rect l="l" t="t" r="r" b="b"/>
              <a:pathLst>
                <a:path w="5709" h="4035" extrusionOk="0">
                  <a:moveTo>
                    <a:pt x="5004" y="844"/>
                  </a:moveTo>
                  <a:lnTo>
                    <a:pt x="5004" y="3195"/>
                  </a:lnTo>
                  <a:lnTo>
                    <a:pt x="1467" y="2020"/>
                  </a:lnTo>
                  <a:lnTo>
                    <a:pt x="5004" y="844"/>
                  </a:lnTo>
                  <a:close/>
                  <a:moveTo>
                    <a:pt x="5341" y="1"/>
                  </a:moveTo>
                  <a:cubicBezTo>
                    <a:pt x="5307" y="1"/>
                    <a:pt x="5273" y="6"/>
                    <a:pt x="5238" y="16"/>
                  </a:cubicBezTo>
                  <a:lnTo>
                    <a:pt x="247" y="1684"/>
                  </a:lnTo>
                  <a:cubicBezTo>
                    <a:pt x="102" y="1729"/>
                    <a:pt x="1" y="1863"/>
                    <a:pt x="1" y="2020"/>
                  </a:cubicBezTo>
                  <a:cubicBezTo>
                    <a:pt x="1" y="2165"/>
                    <a:pt x="102" y="2299"/>
                    <a:pt x="247" y="2356"/>
                  </a:cubicBezTo>
                  <a:lnTo>
                    <a:pt x="5238" y="4012"/>
                  </a:lnTo>
                  <a:cubicBezTo>
                    <a:pt x="5283" y="4023"/>
                    <a:pt x="5317" y="4034"/>
                    <a:pt x="5350" y="4034"/>
                  </a:cubicBezTo>
                  <a:cubicBezTo>
                    <a:pt x="5429" y="4034"/>
                    <a:pt x="5496" y="4012"/>
                    <a:pt x="5563" y="3967"/>
                  </a:cubicBezTo>
                  <a:cubicBezTo>
                    <a:pt x="5653" y="3900"/>
                    <a:pt x="5709" y="3799"/>
                    <a:pt x="5709" y="3687"/>
                  </a:cubicBezTo>
                  <a:lnTo>
                    <a:pt x="5709" y="352"/>
                  </a:lnTo>
                  <a:cubicBezTo>
                    <a:pt x="5709" y="240"/>
                    <a:pt x="5653" y="140"/>
                    <a:pt x="5563" y="72"/>
                  </a:cubicBezTo>
                  <a:cubicBezTo>
                    <a:pt x="5493" y="26"/>
                    <a:pt x="5418" y="1"/>
                    <a:pt x="5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50"/>
            <p:cNvSpPr/>
            <p:nvPr/>
          </p:nvSpPr>
          <p:spPr>
            <a:xfrm>
              <a:off x="2118375" y="3213750"/>
              <a:ext cx="81725" cy="100750"/>
            </a:xfrm>
            <a:custGeom>
              <a:avLst/>
              <a:gdLst/>
              <a:ahLst/>
              <a:cxnLst/>
              <a:rect l="l" t="t" r="r" b="b"/>
              <a:pathLst>
                <a:path w="3269" h="4030" extrusionOk="0">
                  <a:moveTo>
                    <a:pt x="2564" y="705"/>
                  </a:moveTo>
                  <a:lnTo>
                    <a:pt x="2564" y="3324"/>
                  </a:lnTo>
                  <a:lnTo>
                    <a:pt x="706" y="3324"/>
                  </a:lnTo>
                  <a:lnTo>
                    <a:pt x="706" y="705"/>
                  </a:lnTo>
                  <a:close/>
                  <a:moveTo>
                    <a:pt x="348" y="0"/>
                  </a:moveTo>
                  <a:cubicBezTo>
                    <a:pt x="157" y="0"/>
                    <a:pt x="1" y="157"/>
                    <a:pt x="1" y="347"/>
                  </a:cubicBezTo>
                  <a:lnTo>
                    <a:pt x="1" y="3682"/>
                  </a:lnTo>
                  <a:cubicBezTo>
                    <a:pt x="1" y="3873"/>
                    <a:pt x="157" y="4029"/>
                    <a:pt x="348" y="4029"/>
                  </a:cubicBezTo>
                  <a:lnTo>
                    <a:pt x="2922" y="4029"/>
                  </a:lnTo>
                  <a:cubicBezTo>
                    <a:pt x="3112" y="4029"/>
                    <a:pt x="3269" y="3873"/>
                    <a:pt x="3269" y="3682"/>
                  </a:cubicBezTo>
                  <a:lnTo>
                    <a:pt x="3269" y="347"/>
                  </a:lnTo>
                  <a:cubicBezTo>
                    <a:pt x="3269" y="157"/>
                    <a:pt x="3112" y="0"/>
                    <a:pt x="2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50"/>
            <p:cNvSpPr/>
            <p:nvPr/>
          </p:nvSpPr>
          <p:spPr>
            <a:xfrm>
              <a:off x="1381125" y="3255150"/>
              <a:ext cx="756050" cy="17650"/>
            </a:xfrm>
            <a:custGeom>
              <a:avLst/>
              <a:gdLst/>
              <a:ahLst/>
              <a:cxnLst/>
              <a:rect l="l" t="t" r="r" b="b"/>
              <a:pathLst>
                <a:path w="30242" h="706" extrusionOk="0">
                  <a:moveTo>
                    <a:pt x="347" y="1"/>
                  </a:moveTo>
                  <a:cubicBezTo>
                    <a:pt x="158" y="1"/>
                    <a:pt x="1" y="157"/>
                    <a:pt x="1" y="359"/>
                  </a:cubicBezTo>
                  <a:cubicBezTo>
                    <a:pt x="1" y="549"/>
                    <a:pt x="158" y="705"/>
                    <a:pt x="347" y="705"/>
                  </a:cubicBezTo>
                  <a:lnTo>
                    <a:pt x="29883" y="705"/>
                  </a:lnTo>
                  <a:cubicBezTo>
                    <a:pt x="30084" y="705"/>
                    <a:pt x="30241" y="549"/>
                    <a:pt x="30241" y="359"/>
                  </a:cubicBezTo>
                  <a:cubicBezTo>
                    <a:pt x="30241" y="157"/>
                    <a:pt x="30084" y="1"/>
                    <a:pt x="29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6" name="Google Shape;546;p50"/>
          <p:cNvGrpSpPr/>
          <p:nvPr/>
        </p:nvGrpSpPr>
        <p:grpSpPr>
          <a:xfrm rot="1485463">
            <a:off x="3710456" y="1840413"/>
            <a:ext cx="1638963" cy="1059645"/>
            <a:chOff x="3366499" y="3734856"/>
            <a:chExt cx="948238" cy="613068"/>
          </a:xfrm>
        </p:grpSpPr>
        <p:sp>
          <p:nvSpPr>
            <p:cNvPr id="547" name="Google Shape;547;p50"/>
            <p:cNvSpPr/>
            <p:nvPr/>
          </p:nvSpPr>
          <p:spPr>
            <a:xfrm>
              <a:off x="3366499" y="3734856"/>
              <a:ext cx="228467" cy="184114"/>
            </a:xfrm>
            <a:custGeom>
              <a:avLst/>
              <a:gdLst/>
              <a:ahLst/>
              <a:cxnLst/>
              <a:rect l="l" t="t" r="r" b="b"/>
              <a:pathLst>
                <a:path w="7634" h="6152" extrusionOk="0">
                  <a:moveTo>
                    <a:pt x="2071" y="765"/>
                  </a:moveTo>
                  <a:cubicBezTo>
                    <a:pt x="2224" y="765"/>
                    <a:pt x="2379" y="806"/>
                    <a:pt x="2519" y="892"/>
                  </a:cubicBezTo>
                  <a:lnTo>
                    <a:pt x="6235" y="3175"/>
                  </a:lnTo>
                  <a:cubicBezTo>
                    <a:pt x="6638" y="3421"/>
                    <a:pt x="6760" y="3947"/>
                    <a:pt x="6514" y="4350"/>
                  </a:cubicBezTo>
                  <a:lnTo>
                    <a:pt x="6123" y="4988"/>
                  </a:lnTo>
                  <a:cubicBezTo>
                    <a:pt x="5962" y="5251"/>
                    <a:pt x="5682" y="5395"/>
                    <a:pt x="5395" y="5395"/>
                  </a:cubicBezTo>
                  <a:cubicBezTo>
                    <a:pt x="5242" y="5395"/>
                    <a:pt x="5087" y="5354"/>
                    <a:pt x="4947" y="5268"/>
                  </a:cubicBezTo>
                  <a:lnTo>
                    <a:pt x="1232" y="2973"/>
                  </a:lnTo>
                  <a:cubicBezTo>
                    <a:pt x="1030" y="2861"/>
                    <a:pt x="896" y="2672"/>
                    <a:pt x="851" y="2448"/>
                  </a:cubicBezTo>
                  <a:cubicBezTo>
                    <a:pt x="795" y="2224"/>
                    <a:pt x="829" y="2000"/>
                    <a:pt x="952" y="1799"/>
                  </a:cubicBezTo>
                  <a:lnTo>
                    <a:pt x="1343" y="1172"/>
                  </a:lnTo>
                  <a:cubicBezTo>
                    <a:pt x="1504" y="909"/>
                    <a:pt x="1784" y="765"/>
                    <a:pt x="2071" y="765"/>
                  </a:cubicBezTo>
                  <a:close/>
                  <a:moveTo>
                    <a:pt x="2061" y="1"/>
                  </a:moveTo>
                  <a:cubicBezTo>
                    <a:pt x="1520" y="1"/>
                    <a:pt x="993" y="273"/>
                    <a:pt x="694" y="769"/>
                  </a:cubicBezTo>
                  <a:lnTo>
                    <a:pt x="303" y="1406"/>
                  </a:lnTo>
                  <a:cubicBezTo>
                    <a:pt x="79" y="1776"/>
                    <a:pt x="0" y="2202"/>
                    <a:pt x="102" y="2627"/>
                  </a:cubicBezTo>
                  <a:cubicBezTo>
                    <a:pt x="202" y="3040"/>
                    <a:pt x="460" y="3399"/>
                    <a:pt x="829" y="3622"/>
                  </a:cubicBezTo>
                  <a:lnTo>
                    <a:pt x="4556" y="5917"/>
                  </a:lnTo>
                  <a:cubicBezTo>
                    <a:pt x="4813" y="6074"/>
                    <a:pt x="5104" y="6152"/>
                    <a:pt x="5395" y="6152"/>
                  </a:cubicBezTo>
                  <a:cubicBezTo>
                    <a:pt x="5944" y="6152"/>
                    <a:pt x="6469" y="5883"/>
                    <a:pt x="6772" y="5380"/>
                  </a:cubicBezTo>
                  <a:lnTo>
                    <a:pt x="7163" y="4753"/>
                  </a:lnTo>
                  <a:cubicBezTo>
                    <a:pt x="7633" y="3992"/>
                    <a:pt x="7387" y="2996"/>
                    <a:pt x="6638" y="2526"/>
                  </a:cubicBezTo>
                  <a:lnTo>
                    <a:pt x="2910" y="243"/>
                  </a:lnTo>
                  <a:cubicBezTo>
                    <a:pt x="2645" y="79"/>
                    <a:pt x="2351" y="1"/>
                    <a:pt x="20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50"/>
            <p:cNvSpPr/>
            <p:nvPr/>
          </p:nvSpPr>
          <p:spPr>
            <a:xfrm>
              <a:off x="3518537" y="3817693"/>
              <a:ext cx="660859" cy="479977"/>
            </a:xfrm>
            <a:custGeom>
              <a:avLst/>
              <a:gdLst/>
              <a:ahLst/>
              <a:cxnLst/>
              <a:rect l="l" t="t" r="r" b="b"/>
              <a:pathLst>
                <a:path w="22082" h="16038" extrusionOk="0">
                  <a:moveTo>
                    <a:pt x="2765" y="906"/>
                  </a:moveTo>
                  <a:lnTo>
                    <a:pt x="21130" y="12199"/>
                  </a:lnTo>
                  <a:lnTo>
                    <a:pt x="19317" y="15142"/>
                  </a:lnTo>
                  <a:lnTo>
                    <a:pt x="963" y="3850"/>
                  </a:lnTo>
                  <a:lnTo>
                    <a:pt x="2765" y="906"/>
                  </a:lnTo>
                  <a:close/>
                  <a:moveTo>
                    <a:pt x="2647" y="0"/>
                  </a:moveTo>
                  <a:cubicBezTo>
                    <a:pt x="2615" y="0"/>
                    <a:pt x="2584" y="4"/>
                    <a:pt x="2552" y="11"/>
                  </a:cubicBezTo>
                  <a:cubicBezTo>
                    <a:pt x="2451" y="33"/>
                    <a:pt x="2373" y="90"/>
                    <a:pt x="2317" y="179"/>
                  </a:cubicBezTo>
                  <a:lnTo>
                    <a:pt x="112" y="3771"/>
                  </a:lnTo>
                  <a:cubicBezTo>
                    <a:pt x="0" y="3951"/>
                    <a:pt x="56" y="4186"/>
                    <a:pt x="235" y="4298"/>
                  </a:cubicBezTo>
                  <a:lnTo>
                    <a:pt x="19239" y="15982"/>
                  </a:lnTo>
                  <a:cubicBezTo>
                    <a:pt x="19306" y="16027"/>
                    <a:pt x="19373" y="16038"/>
                    <a:pt x="19441" y="16038"/>
                  </a:cubicBezTo>
                  <a:lnTo>
                    <a:pt x="19530" y="16038"/>
                  </a:lnTo>
                  <a:cubicBezTo>
                    <a:pt x="19630" y="16005"/>
                    <a:pt x="19709" y="15948"/>
                    <a:pt x="19765" y="15859"/>
                  </a:cubicBezTo>
                  <a:lnTo>
                    <a:pt x="21981" y="12267"/>
                  </a:lnTo>
                  <a:cubicBezTo>
                    <a:pt x="22082" y="12087"/>
                    <a:pt x="22025" y="11852"/>
                    <a:pt x="21846" y="11752"/>
                  </a:cubicBezTo>
                  <a:lnTo>
                    <a:pt x="2843" y="56"/>
                  </a:lnTo>
                  <a:cubicBezTo>
                    <a:pt x="2781" y="18"/>
                    <a:pt x="2715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50"/>
            <p:cNvSpPr/>
            <p:nvPr/>
          </p:nvSpPr>
          <p:spPr>
            <a:xfrm>
              <a:off x="4227947" y="4278582"/>
              <a:ext cx="74729" cy="57940"/>
            </a:xfrm>
            <a:custGeom>
              <a:avLst/>
              <a:gdLst/>
              <a:ahLst/>
              <a:cxnLst/>
              <a:rect l="l" t="t" r="r" b="b"/>
              <a:pathLst>
                <a:path w="2497" h="1936" extrusionOk="0">
                  <a:moveTo>
                    <a:pt x="818" y="0"/>
                  </a:moveTo>
                  <a:lnTo>
                    <a:pt x="0" y="1321"/>
                  </a:lnTo>
                  <a:lnTo>
                    <a:pt x="2496" y="1936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rgbClr val="191E29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50"/>
            <p:cNvSpPr/>
            <p:nvPr/>
          </p:nvSpPr>
          <p:spPr>
            <a:xfrm>
              <a:off x="4216216" y="4267150"/>
              <a:ext cx="98521" cy="80774"/>
            </a:xfrm>
            <a:custGeom>
              <a:avLst/>
              <a:gdLst/>
              <a:ahLst/>
              <a:cxnLst/>
              <a:rect l="l" t="t" r="r" b="b"/>
              <a:pathLst>
                <a:path w="3292" h="2699" extrusionOk="0">
                  <a:moveTo>
                    <a:pt x="1265" y="1031"/>
                  </a:moveTo>
                  <a:lnTo>
                    <a:pt x="1814" y="1669"/>
                  </a:lnTo>
                  <a:lnTo>
                    <a:pt x="997" y="1457"/>
                  </a:lnTo>
                  <a:lnTo>
                    <a:pt x="1265" y="1031"/>
                  </a:lnTo>
                  <a:close/>
                  <a:moveTo>
                    <a:pt x="1208" y="0"/>
                  </a:moveTo>
                  <a:cubicBezTo>
                    <a:pt x="1197" y="0"/>
                    <a:pt x="1186" y="1"/>
                    <a:pt x="1176" y="2"/>
                  </a:cubicBezTo>
                  <a:cubicBezTo>
                    <a:pt x="1064" y="12"/>
                    <a:pt x="952" y="80"/>
                    <a:pt x="885" y="181"/>
                  </a:cubicBezTo>
                  <a:lnTo>
                    <a:pt x="79" y="1501"/>
                  </a:lnTo>
                  <a:cubicBezTo>
                    <a:pt x="12" y="1613"/>
                    <a:pt x="1" y="1736"/>
                    <a:pt x="46" y="1848"/>
                  </a:cubicBezTo>
                  <a:cubicBezTo>
                    <a:pt x="90" y="1960"/>
                    <a:pt x="191" y="2049"/>
                    <a:pt x="303" y="2072"/>
                  </a:cubicBezTo>
                  <a:lnTo>
                    <a:pt x="2787" y="2688"/>
                  </a:lnTo>
                  <a:cubicBezTo>
                    <a:pt x="2821" y="2698"/>
                    <a:pt x="2854" y="2698"/>
                    <a:pt x="2888" y="2698"/>
                  </a:cubicBezTo>
                  <a:cubicBezTo>
                    <a:pt x="3011" y="2698"/>
                    <a:pt x="3135" y="2643"/>
                    <a:pt x="3213" y="2519"/>
                  </a:cubicBezTo>
                  <a:cubicBezTo>
                    <a:pt x="3291" y="2385"/>
                    <a:pt x="3280" y="2195"/>
                    <a:pt x="3168" y="2072"/>
                  </a:cubicBezTo>
                  <a:lnTo>
                    <a:pt x="1501" y="136"/>
                  </a:lnTo>
                  <a:cubicBezTo>
                    <a:pt x="1429" y="54"/>
                    <a:pt x="1320" y="0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50"/>
            <p:cNvSpPr/>
            <p:nvPr/>
          </p:nvSpPr>
          <p:spPr>
            <a:xfrm>
              <a:off x="4088603" y="4167639"/>
              <a:ext cx="226132" cy="180283"/>
            </a:xfrm>
            <a:custGeom>
              <a:avLst/>
              <a:gdLst/>
              <a:ahLst/>
              <a:cxnLst/>
              <a:rect l="l" t="t" r="r" b="b"/>
              <a:pathLst>
                <a:path w="7556" h="6024" extrusionOk="0">
                  <a:moveTo>
                    <a:pt x="2653" y="1021"/>
                  </a:moveTo>
                  <a:lnTo>
                    <a:pt x="6078" y="4994"/>
                  </a:lnTo>
                  <a:lnTo>
                    <a:pt x="6078" y="4994"/>
                  </a:lnTo>
                  <a:lnTo>
                    <a:pt x="997" y="3730"/>
                  </a:lnTo>
                  <a:lnTo>
                    <a:pt x="2653" y="1021"/>
                  </a:lnTo>
                  <a:close/>
                  <a:moveTo>
                    <a:pt x="2610" y="1"/>
                  </a:moveTo>
                  <a:cubicBezTo>
                    <a:pt x="2599" y="1"/>
                    <a:pt x="2587" y="1"/>
                    <a:pt x="2575" y="2"/>
                  </a:cubicBezTo>
                  <a:cubicBezTo>
                    <a:pt x="2452" y="14"/>
                    <a:pt x="2340" y="81"/>
                    <a:pt x="2284" y="181"/>
                  </a:cubicBezTo>
                  <a:lnTo>
                    <a:pt x="68" y="3774"/>
                  </a:lnTo>
                  <a:cubicBezTo>
                    <a:pt x="12" y="3875"/>
                    <a:pt x="0" y="3998"/>
                    <a:pt x="45" y="4110"/>
                  </a:cubicBezTo>
                  <a:cubicBezTo>
                    <a:pt x="90" y="4222"/>
                    <a:pt x="191" y="4312"/>
                    <a:pt x="303" y="4334"/>
                  </a:cubicBezTo>
                  <a:lnTo>
                    <a:pt x="7051" y="6013"/>
                  </a:lnTo>
                  <a:cubicBezTo>
                    <a:pt x="7085" y="6023"/>
                    <a:pt x="7118" y="6023"/>
                    <a:pt x="7152" y="6023"/>
                  </a:cubicBezTo>
                  <a:cubicBezTo>
                    <a:pt x="7275" y="6023"/>
                    <a:pt x="7399" y="5968"/>
                    <a:pt x="7477" y="5844"/>
                  </a:cubicBezTo>
                  <a:cubicBezTo>
                    <a:pt x="7555" y="5710"/>
                    <a:pt x="7544" y="5520"/>
                    <a:pt x="7432" y="5397"/>
                  </a:cubicBezTo>
                  <a:lnTo>
                    <a:pt x="2888" y="126"/>
                  </a:lnTo>
                  <a:cubicBezTo>
                    <a:pt x="2818" y="45"/>
                    <a:pt x="2720" y="1"/>
                    <a:pt x="2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50"/>
            <p:cNvSpPr/>
            <p:nvPr/>
          </p:nvSpPr>
          <p:spPr>
            <a:xfrm>
              <a:off x="3863186" y="4029522"/>
              <a:ext cx="315885" cy="268150"/>
            </a:xfrm>
            <a:custGeom>
              <a:avLst/>
              <a:gdLst/>
              <a:ahLst/>
              <a:cxnLst/>
              <a:rect l="l" t="t" r="r" b="b"/>
              <a:pathLst>
                <a:path w="10555" h="8960" extrusionOk="0">
                  <a:moveTo>
                    <a:pt x="2787" y="857"/>
                  </a:moveTo>
                  <a:cubicBezTo>
                    <a:pt x="5294" y="1886"/>
                    <a:pt x="7600" y="3297"/>
                    <a:pt x="9648" y="5065"/>
                  </a:cubicBezTo>
                  <a:cubicBezTo>
                    <a:pt x="9301" y="5625"/>
                    <a:pt x="8954" y="6184"/>
                    <a:pt x="8618" y="6744"/>
                  </a:cubicBezTo>
                  <a:cubicBezTo>
                    <a:pt x="8328" y="7203"/>
                    <a:pt x="8047" y="7651"/>
                    <a:pt x="7768" y="8109"/>
                  </a:cubicBezTo>
                  <a:cubicBezTo>
                    <a:pt x="5272" y="7079"/>
                    <a:pt x="2966" y="5659"/>
                    <a:pt x="919" y="3890"/>
                  </a:cubicBezTo>
                  <a:cubicBezTo>
                    <a:pt x="1556" y="2861"/>
                    <a:pt x="2194" y="1831"/>
                    <a:pt x="2787" y="857"/>
                  </a:cubicBezTo>
                  <a:close/>
                  <a:moveTo>
                    <a:pt x="2631" y="1"/>
                  </a:moveTo>
                  <a:cubicBezTo>
                    <a:pt x="2503" y="1"/>
                    <a:pt x="2379" y="62"/>
                    <a:pt x="2306" y="175"/>
                  </a:cubicBezTo>
                  <a:cubicBezTo>
                    <a:pt x="1612" y="1316"/>
                    <a:pt x="851" y="2547"/>
                    <a:pt x="101" y="3767"/>
                  </a:cubicBezTo>
                  <a:cubicBezTo>
                    <a:pt x="1" y="3923"/>
                    <a:pt x="34" y="4136"/>
                    <a:pt x="180" y="4259"/>
                  </a:cubicBezTo>
                  <a:cubicBezTo>
                    <a:pt x="2429" y="6251"/>
                    <a:pt x="4992" y="7830"/>
                    <a:pt x="7790" y="8937"/>
                  </a:cubicBezTo>
                  <a:cubicBezTo>
                    <a:pt x="7835" y="8960"/>
                    <a:pt x="7880" y="8960"/>
                    <a:pt x="7925" y="8960"/>
                  </a:cubicBezTo>
                  <a:cubicBezTo>
                    <a:pt x="8059" y="8960"/>
                    <a:pt x="8182" y="8904"/>
                    <a:pt x="8249" y="8781"/>
                  </a:cubicBezTo>
                  <a:cubicBezTo>
                    <a:pt x="8584" y="8233"/>
                    <a:pt x="8920" y="7684"/>
                    <a:pt x="9256" y="7147"/>
                  </a:cubicBezTo>
                  <a:cubicBezTo>
                    <a:pt x="9659" y="6498"/>
                    <a:pt x="10062" y="5838"/>
                    <a:pt x="10465" y="5189"/>
                  </a:cubicBezTo>
                  <a:cubicBezTo>
                    <a:pt x="10554" y="5032"/>
                    <a:pt x="10532" y="4830"/>
                    <a:pt x="10387" y="4707"/>
                  </a:cubicBezTo>
                  <a:cubicBezTo>
                    <a:pt x="8137" y="2715"/>
                    <a:pt x="5574" y="1137"/>
                    <a:pt x="2776" y="29"/>
                  </a:cubicBezTo>
                  <a:cubicBezTo>
                    <a:pt x="2729" y="10"/>
                    <a:pt x="2680" y="1"/>
                    <a:pt x="2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50"/>
            <p:cNvSpPr/>
            <p:nvPr/>
          </p:nvSpPr>
          <p:spPr>
            <a:xfrm>
              <a:off x="3701419" y="3833022"/>
              <a:ext cx="277039" cy="188513"/>
            </a:xfrm>
            <a:custGeom>
              <a:avLst/>
              <a:gdLst/>
              <a:ahLst/>
              <a:cxnLst/>
              <a:rect l="l" t="t" r="r" b="b"/>
              <a:pathLst>
                <a:path w="9257" h="6299" extrusionOk="0">
                  <a:moveTo>
                    <a:pt x="864" y="761"/>
                  </a:moveTo>
                  <a:cubicBezTo>
                    <a:pt x="874" y="761"/>
                    <a:pt x="885" y="764"/>
                    <a:pt x="896" y="770"/>
                  </a:cubicBezTo>
                  <a:lnTo>
                    <a:pt x="8429" y="5414"/>
                  </a:lnTo>
                  <a:cubicBezTo>
                    <a:pt x="8451" y="5426"/>
                    <a:pt x="8462" y="5437"/>
                    <a:pt x="8462" y="5459"/>
                  </a:cubicBezTo>
                  <a:cubicBezTo>
                    <a:pt x="8462" y="5471"/>
                    <a:pt x="8462" y="5481"/>
                    <a:pt x="8451" y="5504"/>
                  </a:cubicBezTo>
                  <a:cubicBezTo>
                    <a:pt x="8439" y="5526"/>
                    <a:pt x="8429" y="5538"/>
                    <a:pt x="8417" y="5538"/>
                  </a:cubicBezTo>
                  <a:cubicBezTo>
                    <a:pt x="8395" y="5538"/>
                    <a:pt x="8384" y="5538"/>
                    <a:pt x="8362" y="5526"/>
                  </a:cubicBezTo>
                  <a:lnTo>
                    <a:pt x="818" y="893"/>
                  </a:lnTo>
                  <a:cubicBezTo>
                    <a:pt x="796" y="882"/>
                    <a:pt x="796" y="860"/>
                    <a:pt x="784" y="848"/>
                  </a:cubicBezTo>
                  <a:cubicBezTo>
                    <a:pt x="784" y="837"/>
                    <a:pt x="784" y="815"/>
                    <a:pt x="796" y="793"/>
                  </a:cubicBezTo>
                  <a:cubicBezTo>
                    <a:pt x="807" y="781"/>
                    <a:pt x="829" y="770"/>
                    <a:pt x="841" y="770"/>
                  </a:cubicBezTo>
                  <a:cubicBezTo>
                    <a:pt x="846" y="764"/>
                    <a:pt x="854" y="761"/>
                    <a:pt x="864" y="761"/>
                  </a:cubicBezTo>
                  <a:close/>
                  <a:moveTo>
                    <a:pt x="845" y="1"/>
                  </a:moveTo>
                  <a:cubicBezTo>
                    <a:pt x="783" y="1"/>
                    <a:pt x="722" y="7"/>
                    <a:pt x="662" y="20"/>
                  </a:cubicBezTo>
                  <a:cubicBezTo>
                    <a:pt x="449" y="76"/>
                    <a:pt x="269" y="211"/>
                    <a:pt x="147" y="400"/>
                  </a:cubicBezTo>
                  <a:cubicBezTo>
                    <a:pt x="35" y="591"/>
                    <a:pt x="1" y="803"/>
                    <a:pt x="46" y="1027"/>
                  </a:cubicBezTo>
                  <a:cubicBezTo>
                    <a:pt x="102" y="1240"/>
                    <a:pt x="236" y="1419"/>
                    <a:pt x="426" y="1542"/>
                  </a:cubicBezTo>
                  <a:lnTo>
                    <a:pt x="7959" y="6175"/>
                  </a:lnTo>
                  <a:cubicBezTo>
                    <a:pt x="8093" y="6254"/>
                    <a:pt x="8238" y="6299"/>
                    <a:pt x="8395" y="6299"/>
                  </a:cubicBezTo>
                  <a:cubicBezTo>
                    <a:pt x="8462" y="6299"/>
                    <a:pt x="8529" y="6299"/>
                    <a:pt x="8585" y="6277"/>
                  </a:cubicBezTo>
                  <a:cubicBezTo>
                    <a:pt x="8809" y="6232"/>
                    <a:pt x="8988" y="6097"/>
                    <a:pt x="9100" y="5907"/>
                  </a:cubicBezTo>
                  <a:cubicBezTo>
                    <a:pt x="9223" y="5717"/>
                    <a:pt x="9257" y="5493"/>
                    <a:pt x="9201" y="5280"/>
                  </a:cubicBezTo>
                  <a:cubicBezTo>
                    <a:pt x="9156" y="5068"/>
                    <a:pt x="9021" y="4877"/>
                    <a:pt x="8832" y="4765"/>
                  </a:cubicBezTo>
                  <a:lnTo>
                    <a:pt x="1288" y="121"/>
                  </a:lnTo>
                  <a:cubicBezTo>
                    <a:pt x="1152" y="41"/>
                    <a:pt x="999" y="1"/>
                    <a:pt x="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50"/>
            <p:cNvSpPr/>
            <p:nvPr/>
          </p:nvSpPr>
          <p:spPr>
            <a:xfrm>
              <a:off x="3556396" y="3783904"/>
              <a:ext cx="184234" cy="226072"/>
            </a:xfrm>
            <a:custGeom>
              <a:avLst/>
              <a:gdLst/>
              <a:ahLst/>
              <a:cxnLst/>
              <a:rect l="l" t="t" r="r" b="b"/>
              <a:pathLst>
                <a:path w="6156" h="7554" extrusionOk="0">
                  <a:moveTo>
                    <a:pt x="4085" y="760"/>
                  </a:moveTo>
                  <a:cubicBezTo>
                    <a:pt x="4119" y="760"/>
                    <a:pt x="4152" y="771"/>
                    <a:pt x="4186" y="782"/>
                  </a:cubicBezTo>
                  <a:lnTo>
                    <a:pt x="5181" y="1398"/>
                  </a:lnTo>
                  <a:cubicBezTo>
                    <a:pt x="5260" y="1453"/>
                    <a:pt x="5293" y="1565"/>
                    <a:pt x="5238" y="1655"/>
                  </a:cubicBezTo>
                  <a:lnTo>
                    <a:pt x="2127" y="6703"/>
                  </a:lnTo>
                  <a:cubicBezTo>
                    <a:pt x="2093" y="6758"/>
                    <a:pt x="2048" y="6781"/>
                    <a:pt x="2015" y="6792"/>
                  </a:cubicBezTo>
                  <a:cubicBezTo>
                    <a:pt x="2006" y="6792"/>
                    <a:pt x="1992" y="6794"/>
                    <a:pt x="1975" y="6794"/>
                  </a:cubicBezTo>
                  <a:cubicBezTo>
                    <a:pt x="1948" y="6794"/>
                    <a:pt x="1914" y="6790"/>
                    <a:pt x="1880" y="6770"/>
                  </a:cubicBezTo>
                  <a:lnTo>
                    <a:pt x="884" y="6154"/>
                  </a:lnTo>
                  <a:cubicBezTo>
                    <a:pt x="828" y="6121"/>
                    <a:pt x="806" y="6064"/>
                    <a:pt x="806" y="6042"/>
                  </a:cubicBezTo>
                  <a:cubicBezTo>
                    <a:pt x="794" y="6009"/>
                    <a:pt x="784" y="5964"/>
                    <a:pt x="817" y="5908"/>
                  </a:cubicBezTo>
                  <a:lnTo>
                    <a:pt x="3928" y="849"/>
                  </a:lnTo>
                  <a:cubicBezTo>
                    <a:pt x="3962" y="794"/>
                    <a:pt x="4029" y="760"/>
                    <a:pt x="4085" y="760"/>
                  </a:cubicBezTo>
                  <a:close/>
                  <a:moveTo>
                    <a:pt x="4088" y="1"/>
                  </a:moveTo>
                  <a:cubicBezTo>
                    <a:pt x="3772" y="1"/>
                    <a:pt x="3462" y="162"/>
                    <a:pt x="3279" y="446"/>
                  </a:cubicBezTo>
                  <a:lnTo>
                    <a:pt x="179" y="5505"/>
                  </a:lnTo>
                  <a:cubicBezTo>
                    <a:pt x="45" y="5718"/>
                    <a:pt x="0" y="5975"/>
                    <a:pt x="56" y="6221"/>
                  </a:cubicBezTo>
                  <a:cubicBezTo>
                    <a:pt x="123" y="6457"/>
                    <a:pt x="269" y="6669"/>
                    <a:pt x="481" y="6803"/>
                  </a:cubicBezTo>
                  <a:lnTo>
                    <a:pt x="1477" y="7419"/>
                  </a:lnTo>
                  <a:cubicBezTo>
                    <a:pt x="1634" y="7509"/>
                    <a:pt x="1802" y="7553"/>
                    <a:pt x="1970" y="7553"/>
                  </a:cubicBezTo>
                  <a:cubicBezTo>
                    <a:pt x="2048" y="7553"/>
                    <a:pt x="2115" y="7542"/>
                    <a:pt x="2194" y="7531"/>
                  </a:cubicBezTo>
                  <a:cubicBezTo>
                    <a:pt x="2440" y="7475"/>
                    <a:pt x="2641" y="7318"/>
                    <a:pt x="2776" y="7106"/>
                  </a:cubicBezTo>
                  <a:lnTo>
                    <a:pt x="5887" y="2047"/>
                  </a:lnTo>
                  <a:cubicBezTo>
                    <a:pt x="6156" y="1610"/>
                    <a:pt x="6021" y="1028"/>
                    <a:pt x="5574" y="749"/>
                  </a:cubicBezTo>
                  <a:lnTo>
                    <a:pt x="4577" y="144"/>
                  </a:lnTo>
                  <a:cubicBezTo>
                    <a:pt x="4425" y="47"/>
                    <a:pt x="4256" y="1"/>
                    <a:pt x="4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55" name="Google Shape;555;p50"/>
          <p:cNvSpPr txBox="1">
            <a:spLocks noGrp="1"/>
          </p:cNvSpPr>
          <p:nvPr>
            <p:ph type="title" idx="2"/>
          </p:nvPr>
        </p:nvSpPr>
        <p:spPr>
          <a:xfrm>
            <a:off x="4546534" y="1934314"/>
            <a:ext cx="2436011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Suvigya </a:t>
            </a:r>
            <a:br>
              <a:rPr lang="en-US" sz="3200" dirty="0"/>
            </a:br>
            <a:r>
              <a:rPr lang="en-US" sz="3200" dirty="0"/>
              <a:t>yadav</a:t>
            </a:r>
            <a:endParaRPr sz="3200" dirty="0"/>
          </a:p>
        </p:txBody>
      </p:sp>
      <p:grpSp>
        <p:nvGrpSpPr>
          <p:cNvPr id="26" name="Google Shape;252;p37">
            <a:extLst>
              <a:ext uri="{FF2B5EF4-FFF2-40B4-BE49-F238E27FC236}">
                <a16:creationId xmlns:a16="http://schemas.microsoft.com/office/drawing/2014/main" id="{F723222F-1D10-465A-9F46-AD427A5C82BB}"/>
              </a:ext>
            </a:extLst>
          </p:cNvPr>
          <p:cNvGrpSpPr/>
          <p:nvPr/>
        </p:nvGrpSpPr>
        <p:grpSpPr>
          <a:xfrm rot="19487586">
            <a:off x="-480462" y="164272"/>
            <a:ext cx="4476076" cy="4549146"/>
            <a:chOff x="5850710" y="1471588"/>
            <a:chExt cx="1933672" cy="1997758"/>
          </a:xfrm>
        </p:grpSpPr>
        <p:grpSp>
          <p:nvGrpSpPr>
            <p:cNvPr id="27" name="Google Shape;253;p37">
              <a:extLst>
                <a:ext uri="{FF2B5EF4-FFF2-40B4-BE49-F238E27FC236}">
                  <a16:creationId xmlns:a16="http://schemas.microsoft.com/office/drawing/2014/main" id="{6D6F0381-0038-4132-889E-8B3EEC2030F7}"/>
                </a:ext>
              </a:extLst>
            </p:cNvPr>
            <p:cNvGrpSpPr/>
            <p:nvPr/>
          </p:nvGrpSpPr>
          <p:grpSpPr>
            <a:xfrm>
              <a:off x="5856045" y="1471588"/>
              <a:ext cx="1928337" cy="1997758"/>
              <a:chOff x="5681508" y="1654900"/>
              <a:chExt cx="1589201" cy="1646414"/>
            </a:xfrm>
          </p:grpSpPr>
          <p:sp>
            <p:nvSpPr>
              <p:cNvPr id="29" name="Google Shape;254;p37">
                <a:extLst>
                  <a:ext uri="{FF2B5EF4-FFF2-40B4-BE49-F238E27FC236}">
                    <a16:creationId xmlns:a16="http://schemas.microsoft.com/office/drawing/2014/main" id="{6258164A-1AD2-4055-9FE8-597EAF1DC5DA}"/>
                  </a:ext>
                </a:extLst>
              </p:cNvPr>
              <p:cNvSpPr/>
              <p:nvPr/>
            </p:nvSpPr>
            <p:spPr>
              <a:xfrm>
                <a:off x="5681508" y="1654900"/>
                <a:ext cx="1589201" cy="1646414"/>
              </a:xfrm>
              <a:custGeom>
                <a:avLst/>
                <a:gdLst/>
                <a:ahLst/>
                <a:cxnLst/>
                <a:rect l="l" t="t" r="r" b="b"/>
                <a:pathLst>
                  <a:path w="22194" h="22993" extrusionOk="0">
                    <a:moveTo>
                      <a:pt x="10923" y="766"/>
                    </a:moveTo>
                    <a:cubicBezTo>
                      <a:pt x="11102" y="766"/>
                      <a:pt x="11281" y="811"/>
                      <a:pt x="11427" y="923"/>
                    </a:cubicBezTo>
                    <a:lnTo>
                      <a:pt x="21030" y="7862"/>
                    </a:lnTo>
                    <a:cubicBezTo>
                      <a:pt x="21220" y="7996"/>
                      <a:pt x="21332" y="8187"/>
                      <a:pt x="21376" y="8410"/>
                    </a:cubicBezTo>
                    <a:cubicBezTo>
                      <a:pt x="21410" y="8634"/>
                      <a:pt x="21354" y="8869"/>
                      <a:pt x="21220" y="9048"/>
                    </a:cubicBezTo>
                    <a:lnTo>
                      <a:pt x="11953" y="21885"/>
                    </a:lnTo>
                    <a:cubicBezTo>
                      <a:pt x="11819" y="22064"/>
                      <a:pt x="11629" y="22187"/>
                      <a:pt x="11405" y="22221"/>
                    </a:cubicBezTo>
                    <a:cubicBezTo>
                      <a:pt x="11354" y="22231"/>
                      <a:pt x="11303" y="22236"/>
                      <a:pt x="11251" y="22236"/>
                    </a:cubicBezTo>
                    <a:cubicBezTo>
                      <a:pt x="11077" y="22236"/>
                      <a:pt x="10905" y="22179"/>
                      <a:pt x="10767" y="22075"/>
                    </a:cubicBezTo>
                    <a:lnTo>
                      <a:pt x="1164" y="15136"/>
                    </a:lnTo>
                    <a:cubicBezTo>
                      <a:pt x="974" y="15014"/>
                      <a:pt x="851" y="14812"/>
                      <a:pt x="818" y="14588"/>
                    </a:cubicBezTo>
                    <a:cubicBezTo>
                      <a:pt x="784" y="14364"/>
                      <a:pt x="840" y="14141"/>
                      <a:pt x="974" y="13950"/>
                    </a:cubicBezTo>
                    <a:lnTo>
                      <a:pt x="10229" y="1113"/>
                    </a:lnTo>
                    <a:cubicBezTo>
                      <a:pt x="10398" y="889"/>
                      <a:pt x="10666" y="766"/>
                      <a:pt x="10923" y="766"/>
                    </a:cubicBezTo>
                    <a:close/>
                    <a:moveTo>
                      <a:pt x="10931" y="0"/>
                    </a:moveTo>
                    <a:cubicBezTo>
                      <a:pt x="10428" y="0"/>
                      <a:pt x="9933" y="236"/>
                      <a:pt x="9614" y="676"/>
                    </a:cubicBezTo>
                    <a:lnTo>
                      <a:pt x="348" y="13502"/>
                    </a:lnTo>
                    <a:cubicBezTo>
                      <a:pt x="101" y="13850"/>
                      <a:pt x="0" y="14286"/>
                      <a:pt x="67" y="14711"/>
                    </a:cubicBezTo>
                    <a:cubicBezTo>
                      <a:pt x="134" y="15136"/>
                      <a:pt x="370" y="15506"/>
                      <a:pt x="716" y="15763"/>
                    </a:cubicBezTo>
                    <a:lnTo>
                      <a:pt x="10319" y="22691"/>
                    </a:lnTo>
                    <a:cubicBezTo>
                      <a:pt x="10599" y="22893"/>
                      <a:pt x="10923" y="22993"/>
                      <a:pt x="11259" y="22993"/>
                    </a:cubicBezTo>
                    <a:cubicBezTo>
                      <a:pt x="11349" y="22993"/>
                      <a:pt x="11438" y="22993"/>
                      <a:pt x="11528" y="22982"/>
                    </a:cubicBezTo>
                    <a:cubicBezTo>
                      <a:pt x="11953" y="22903"/>
                      <a:pt x="12323" y="22679"/>
                      <a:pt x="12569" y="22333"/>
                    </a:cubicBezTo>
                    <a:lnTo>
                      <a:pt x="12580" y="22333"/>
                    </a:lnTo>
                    <a:lnTo>
                      <a:pt x="21836" y="9496"/>
                    </a:lnTo>
                    <a:cubicBezTo>
                      <a:pt x="22093" y="9149"/>
                      <a:pt x="22194" y="8724"/>
                      <a:pt x="22127" y="8298"/>
                    </a:cubicBezTo>
                    <a:cubicBezTo>
                      <a:pt x="22060" y="7862"/>
                      <a:pt x="21824" y="7493"/>
                      <a:pt x="21478" y="7246"/>
                    </a:cubicBezTo>
                    <a:lnTo>
                      <a:pt x="11875" y="307"/>
                    </a:lnTo>
                    <a:cubicBezTo>
                      <a:pt x="11588" y="100"/>
                      <a:pt x="11258" y="0"/>
                      <a:pt x="109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55;p37">
                <a:extLst>
                  <a:ext uri="{FF2B5EF4-FFF2-40B4-BE49-F238E27FC236}">
                    <a16:creationId xmlns:a16="http://schemas.microsoft.com/office/drawing/2014/main" id="{E4E424CB-6A8F-4D07-B3E3-CB6768C0B1E4}"/>
                  </a:ext>
                </a:extLst>
              </p:cNvPr>
              <p:cNvSpPr/>
              <p:nvPr/>
            </p:nvSpPr>
            <p:spPr>
              <a:xfrm>
                <a:off x="5736786" y="1685475"/>
                <a:ext cx="828756" cy="1116608"/>
              </a:xfrm>
              <a:custGeom>
                <a:avLst/>
                <a:gdLst/>
                <a:ahLst/>
                <a:cxnLst/>
                <a:rect l="l" t="t" r="r" b="b"/>
                <a:pathLst>
                  <a:path w="11574" h="15594" extrusionOk="0">
                    <a:moveTo>
                      <a:pt x="11153" y="1"/>
                    </a:moveTo>
                    <a:cubicBezTo>
                      <a:pt x="11032" y="1"/>
                      <a:pt x="10910" y="57"/>
                      <a:pt x="10834" y="160"/>
                    </a:cubicBezTo>
                    <a:lnTo>
                      <a:pt x="123" y="14989"/>
                    </a:lnTo>
                    <a:cubicBezTo>
                      <a:pt x="1" y="15169"/>
                      <a:pt x="46" y="15403"/>
                      <a:pt x="213" y="15527"/>
                    </a:cubicBezTo>
                    <a:cubicBezTo>
                      <a:pt x="280" y="15571"/>
                      <a:pt x="359" y="15594"/>
                      <a:pt x="437" y="15594"/>
                    </a:cubicBezTo>
                    <a:cubicBezTo>
                      <a:pt x="549" y="15594"/>
                      <a:pt x="672" y="15537"/>
                      <a:pt x="739" y="15437"/>
                    </a:cubicBezTo>
                    <a:lnTo>
                      <a:pt x="11450" y="608"/>
                    </a:lnTo>
                    <a:cubicBezTo>
                      <a:pt x="11573" y="440"/>
                      <a:pt x="11539" y="194"/>
                      <a:pt x="11372" y="70"/>
                    </a:cubicBezTo>
                    <a:cubicBezTo>
                      <a:pt x="11307" y="23"/>
                      <a:pt x="11230" y="1"/>
                      <a:pt x="111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56;p37">
                <a:extLst>
                  <a:ext uri="{FF2B5EF4-FFF2-40B4-BE49-F238E27FC236}">
                    <a16:creationId xmlns:a16="http://schemas.microsoft.com/office/drawing/2014/main" id="{18401A6F-371A-4FC1-A1A4-FCD9084B2944}"/>
                  </a:ext>
                </a:extLst>
              </p:cNvPr>
              <p:cNvSpPr/>
              <p:nvPr/>
            </p:nvSpPr>
            <p:spPr>
              <a:xfrm>
                <a:off x="5681508" y="1654900"/>
                <a:ext cx="1589201" cy="1646414"/>
              </a:xfrm>
              <a:custGeom>
                <a:avLst/>
                <a:gdLst/>
                <a:ahLst/>
                <a:cxnLst/>
                <a:rect l="l" t="t" r="r" b="b"/>
                <a:pathLst>
                  <a:path w="22194" h="22993" extrusionOk="0">
                    <a:moveTo>
                      <a:pt x="10923" y="766"/>
                    </a:moveTo>
                    <a:cubicBezTo>
                      <a:pt x="11102" y="766"/>
                      <a:pt x="11281" y="811"/>
                      <a:pt x="11427" y="923"/>
                    </a:cubicBezTo>
                    <a:lnTo>
                      <a:pt x="21030" y="7862"/>
                    </a:lnTo>
                    <a:cubicBezTo>
                      <a:pt x="21220" y="7996"/>
                      <a:pt x="21332" y="8187"/>
                      <a:pt x="21376" y="8410"/>
                    </a:cubicBezTo>
                    <a:cubicBezTo>
                      <a:pt x="21410" y="8634"/>
                      <a:pt x="21354" y="8869"/>
                      <a:pt x="21220" y="9048"/>
                    </a:cubicBezTo>
                    <a:lnTo>
                      <a:pt x="11953" y="21885"/>
                    </a:lnTo>
                    <a:cubicBezTo>
                      <a:pt x="11819" y="22064"/>
                      <a:pt x="11629" y="22187"/>
                      <a:pt x="11405" y="22221"/>
                    </a:cubicBezTo>
                    <a:cubicBezTo>
                      <a:pt x="11354" y="22231"/>
                      <a:pt x="11303" y="22236"/>
                      <a:pt x="11251" y="22236"/>
                    </a:cubicBezTo>
                    <a:cubicBezTo>
                      <a:pt x="11077" y="22236"/>
                      <a:pt x="10905" y="22179"/>
                      <a:pt x="10767" y="22075"/>
                    </a:cubicBezTo>
                    <a:lnTo>
                      <a:pt x="1164" y="15136"/>
                    </a:lnTo>
                    <a:cubicBezTo>
                      <a:pt x="974" y="15014"/>
                      <a:pt x="851" y="14812"/>
                      <a:pt x="818" y="14588"/>
                    </a:cubicBezTo>
                    <a:cubicBezTo>
                      <a:pt x="784" y="14364"/>
                      <a:pt x="840" y="14141"/>
                      <a:pt x="974" y="13950"/>
                    </a:cubicBezTo>
                    <a:lnTo>
                      <a:pt x="10229" y="1113"/>
                    </a:lnTo>
                    <a:cubicBezTo>
                      <a:pt x="10398" y="889"/>
                      <a:pt x="10666" y="766"/>
                      <a:pt x="10923" y="766"/>
                    </a:cubicBezTo>
                    <a:close/>
                    <a:moveTo>
                      <a:pt x="10931" y="0"/>
                    </a:moveTo>
                    <a:cubicBezTo>
                      <a:pt x="10428" y="0"/>
                      <a:pt x="9933" y="236"/>
                      <a:pt x="9614" y="676"/>
                    </a:cubicBezTo>
                    <a:lnTo>
                      <a:pt x="348" y="13502"/>
                    </a:lnTo>
                    <a:cubicBezTo>
                      <a:pt x="101" y="13850"/>
                      <a:pt x="0" y="14286"/>
                      <a:pt x="67" y="14711"/>
                    </a:cubicBezTo>
                    <a:cubicBezTo>
                      <a:pt x="134" y="15136"/>
                      <a:pt x="370" y="15506"/>
                      <a:pt x="716" y="15763"/>
                    </a:cubicBezTo>
                    <a:lnTo>
                      <a:pt x="10319" y="22691"/>
                    </a:lnTo>
                    <a:cubicBezTo>
                      <a:pt x="10599" y="22893"/>
                      <a:pt x="10923" y="22993"/>
                      <a:pt x="11259" y="22993"/>
                    </a:cubicBezTo>
                    <a:cubicBezTo>
                      <a:pt x="11349" y="22993"/>
                      <a:pt x="11438" y="22993"/>
                      <a:pt x="11528" y="22982"/>
                    </a:cubicBezTo>
                    <a:cubicBezTo>
                      <a:pt x="11953" y="22903"/>
                      <a:pt x="12323" y="22679"/>
                      <a:pt x="12569" y="22333"/>
                    </a:cubicBezTo>
                    <a:lnTo>
                      <a:pt x="12580" y="22333"/>
                    </a:lnTo>
                    <a:lnTo>
                      <a:pt x="21836" y="9496"/>
                    </a:lnTo>
                    <a:cubicBezTo>
                      <a:pt x="22093" y="9149"/>
                      <a:pt x="22194" y="8724"/>
                      <a:pt x="22127" y="8298"/>
                    </a:cubicBezTo>
                    <a:cubicBezTo>
                      <a:pt x="22060" y="7862"/>
                      <a:pt x="21824" y="7493"/>
                      <a:pt x="21478" y="7246"/>
                    </a:cubicBezTo>
                    <a:lnTo>
                      <a:pt x="11875" y="307"/>
                    </a:lnTo>
                    <a:cubicBezTo>
                      <a:pt x="11588" y="100"/>
                      <a:pt x="11258" y="0"/>
                      <a:pt x="1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57;p37">
                <a:extLst>
                  <a:ext uri="{FF2B5EF4-FFF2-40B4-BE49-F238E27FC236}">
                    <a16:creationId xmlns:a16="http://schemas.microsoft.com/office/drawing/2014/main" id="{A751A7AD-7CEC-4E4B-AE3C-B56A6D0DA57B}"/>
                  </a:ext>
                </a:extLst>
              </p:cNvPr>
              <p:cNvSpPr/>
              <p:nvPr/>
            </p:nvSpPr>
            <p:spPr>
              <a:xfrm>
                <a:off x="6333038" y="1930290"/>
                <a:ext cx="694855" cy="629766"/>
              </a:xfrm>
              <a:custGeom>
                <a:avLst/>
                <a:gdLst/>
                <a:ahLst/>
                <a:cxnLst/>
                <a:rect l="l" t="t" r="r" b="b"/>
                <a:pathLst>
                  <a:path w="9704" h="8795" extrusionOk="0">
                    <a:moveTo>
                      <a:pt x="3100" y="759"/>
                    </a:moveTo>
                    <a:cubicBezTo>
                      <a:pt x="3167" y="759"/>
                      <a:pt x="3235" y="782"/>
                      <a:pt x="3302" y="826"/>
                    </a:cubicBezTo>
                    <a:lnTo>
                      <a:pt x="8651" y="4687"/>
                    </a:lnTo>
                    <a:cubicBezTo>
                      <a:pt x="8808" y="4799"/>
                      <a:pt x="8842" y="5012"/>
                      <a:pt x="8730" y="5157"/>
                    </a:cubicBezTo>
                    <a:lnTo>
                      <a:pt x="6760" y="7888"/>
                    </a:lnTo>
                    <a:cubicBezTo>
                      <a:pt x="6693" y="7983"/>
                      <a:pt x="6592" y="8032"/>
                      <a:pt x="6489" y="8032"/>
                    </a:cubicBezTo>
                    <a:cubicBezTo>
                      <a:pt x="6421" y="8032"/>
                      <a:pt x="6352" y="8011"/>
                      <a:pt x="6290" y="7967"/>
                    </a:cubicBezTo>
                    <a:lnTo>
                      <a:pt x="929" y="4094"/>
                    </a:lnTo>
                    <a:cubicBezTo>
                      <a:pt x="862" y="4050"/>
                      <a:pt x="806" y="3971"/>
                      <a:pt x="795" y="3881"/>
                    </a:cubicBezTo>
                    <a:cubicBezTo>
                      <a:pt x="784" y="3792"/>
                      <a:pt x="806" y="3702"/>
                      <a:pt x="851" y="3624"/>
                    </a:cubicBezTo>
                    <a:lnTo>
                      <a:pt x="2821" y="904"/>
                    </a:lnTo>
                    <a:cubicBezTo>
                      <a:pt x="2888" y="804"/>
                      <a:pt x="3000" y="759"/>
                      <a:pt x="3100" y="759"/>
                    </a:cubicBezTo>
                    <a:close/>
                    <a:moveTo>
                      <a:pt x="3096" y="0"/>
                    </a:moveTo>
                    <a:cubicBezTo>
                      <a:pt x="2756" y="0"/>
                      <a:pt x="2421" y="159"/>
                      <a:pt x="2205" y="457"/>
                    </a:cubicBezTo>
                    <a:lnTo>
                      <a:pt x="235" y="3177"/>
                    </a:lnTo>
                    <a:cubicBezTo>
                      <a:pt x="68" y="3423"/>
                      <a:pt x="1" y="3714"/>
                      <a:pt x="45" y="4005"/>
                    </a:cubicBezTo>
                    <a:cubicBezTo>
                      <a:pt x="90" y="4284"/>
                      <a:pt x="247" y="4542"/>
                      <a:pt x="481" y="4709"/>
                    </a:cubicBezTo>
                    <a:lnTo>
                      <a:pt x="5843" y="8582"/>
                    </a:lnTo>
                    <a:cubicBezTo>
                      <a:pt x="6044" y="8728"/>
                      <a:pt x="6268" y="8795"/>
                      <a:pt x="6492" y="8795"/>
                    </a:cubicBezTo>
                    <a:cubicBezTo>
                      <a:pt x="6828" y="8795"/>
                      <a:pt x="7163" y="8638"/>
                      <a:pt x="7375" y="8336"/>
                    </a:cubicBezTo>
                    <a:lnTo>
                      <a:pt x="9345" y="5605"/>
                    </a:lnTo>
                    <a:cubicBezTo>
                      <a:pt x="9703" y="5112"/>
                      <a:pt x="9591" y="4430"/>
                      <a:pt x="9099" y="4072"/>
                    </a:cubicBezTo>
                    <a:lnTo>
                      <a:pt x="3739" y="210"/>
                    </a:lnTo>
                    <a:cubicBezTo>
                      <a:pt x="3544" y="69"/>
                      <a:pt x="3319" y="0"/>
                      <a:pt x="30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" name="Google Shape;258;p37">
              <a:extLst>
                <a:ext uri="{FF2B5EF4-FFF2-40B4-BE49-F238E27FC236}">
                  <a16:creationId xmlns:a16="http://schemas.microsoft.com/office/drawing/2014/main" id="{D9B5639B-C8D1-46BF-8DE5-5FA140DD3316}"/>
                </a:ext>
              </a:extLst>
            </p:cNvPr>
            <p:cNvSpPr/>
            <p:nvPr/>
          </p:nvSpPr>
          <p:spPr>
            <a:xfrm>
              <a:off x="5850710" y="2897177"/>
              <a:ext cx="301491" cy="298276"/>
            </a:xfrm>
            <a:custGeom>
              <a:avLst/>
              <a:gdLst/>
              <a:ahLst/>
              <a:cxnLst/>
              <a:rect l="l" t="t" r="r" b="b"/>
              <a:pathLst>
                <a:path w="3470" h="3433" extrusionOk="0">
                  <a:moveTo>
                    <a:pt x="1668" y="914"/>
                  </a:moveTo>
                  <a:lnTo>
                    <a:pt x="2507" y="1518"/>
                  </a:lnTo>
                  <a:lnTo>
                    <a:pt x="1982" y="2246"/>
                  </a:lnTo>
                  <a:lnTo>
                    <a:pt x="1858" y="1899"/>
                  </a:lnTo>
                  <a:cubicBezTo>
                    <a:pt x="1803" y="1754"/>
                    <a:pt x="1668" y="1652"/>
                    <a:pt x="1512" y="1652"/>
                  </a:cubicBezTo>
                  <a:lnTo>
                    <a:pt x="1142" y="1642"/>
                  </a:lnTo>
                  <a:lnTo>
                    <a:pt x="1668" y="914"/>
                  </a:lnTo>
                  <a:close/>
                  <a:moveTo>
                    <a:pt x="1573" y="1"/>
                  </a:moveTo>
                  <a:cubicBezTo>
                    <a:pt x="1455" y="1"/>
                    <a:pt x="1339" y="53"/>
                    <a:pt x="1266" y="153"/>
                  </a:cubicBezTo>
                  <a:lnTo>
                    <a:pt x="102" y="1776"/>
                  </a:lnTo>
                  <a:cubicBezTo>
                    <a:pt x="12" y="1888"/>
                    <a:pt x="0" y="2045"/>
                    <a:pt x="68" y="2167"/>
                  </a:cubicBezTo>
                  <a:cubicBezTo>
                    <a:pt x="124" y="2301"/>
                    <a:pt x="258" y="2380"/>
                    <a:pt x="393" y="2380"/>
                  </a:cubicBezTo>
                  <a:lnTo>
                    <a:pt x="1231" y="2403"/>
                  </a:lnTo>
                  <a:lnTo>
                    <a:pt x="1512" y="3186"/>
                  </a:lnTo>
                  <a:cubicBezTo>
                    <a:pt x="1556" y="3320"/>
                    <a:pt x="1668" y="3410"/>
                    <a:pt x="1813" y="3432"/>
                  </a:cubicBezTo>
                  <a:lnTo>
                    <a:pt x="1870" y="3432"/>
                  </a:lnTo>
                  <a:cubicBezTo>
                    <a:pt x="1982" y="3432"/>
                    <a:pt x="2104" y="3376"/>
                    <a:pt x="2172" y="3276"/>
                  </a:cubicBezTo>
                  <a:lnTo>
                    <a:pt x="3347" y="1652"/>
                  </a:lnTo>
                  <a:cubicBezTo>
                    <a:pt x="3470" y="1485"/>
                    <a:pt x="3425" y="1249"/>
                    <a:pt x="3258" y="1127"/>
                  </a:cubicBezTo>
                  <a:lnTo>
                    <a:pt x="1803" y="75"/>
                  </a:lnTo>
                  <a:cubicBezTo>
                    <a:pt x="1735" y="25"/>
                    <a:pt x="1654" y="1"/>
                    <a:pt x="1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4BE947A-9C9D-4E99-B7D7-91B7D38517F2}"/>
              </a:ext>
            </a:extLst>
          </p:cNvPr>
          <p:cNvSpPr txBox="1"/>
          <p:nvPr/>
        </p:nvSpPr>
        <p:spPr>
          <a:xfrm flipH="1">
            <a:off x="1190965" y="1253538"/>
            <a:ext cx="1500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BankGothic Md BT" panose="020B0807020203060204" pitchFamily="34" charset="0"/>
              </a:rPr>
              <a:t>TEAM</a:t>
            </a:r>
            <a:endParaRPr lang="en-IN" sz="3200" dirty="0">
              <a:solidFill>
                <a:srgbClr val="00B050"/>
              </a:solidFill>
              <a:latin typeface="BankGothic Md BT" panose="020B0807020203060204" pitchFamily="34" charset="0"/>
            </a:endParaRPr>
          </a:p>
        </p:txBody>
      </p:sp>
      <p:grpSp>
        <p:nvGrpSpPr>
          <p:cNvPr id="39" name="Google Shape;7634;p86">
            <a:extLst>
              <a:ext uri="{FF2B5EF4-FFF2-40B4-BE49-F238E27FC236}">
                <a16:creationId xmlns:a16="http://schemas.microsoft.com/office/drawing/2014/main" id="{210FE52D-6EA6-423A-8A94-CE5A7C2409C5}"/>
              </a:ext>
            </a:extLst>
          </p:cNvPr>
          <p:cNvGrpSpPr/>
          <p:nvPr/>
        </p:nvGrpSpPr>
        <p:grpSpPr>
          <a:xfrm>
            <a:off x="2675695" y="2720900"/>
            <a:ext cx="354341" cy="353394"/>
            <a:chOff x="-46779100" y="3938500"/>
            <a:chExt cx="299325" cy="298525"/>
          </a:xfrm>
        </p:grpSpPr>
        <p:sp>
          <p:nvSpPr>
            <p:cNvPr id="40" name="Google Shape;7635;p86">
              <a:extLst>
                <a:ext uri="{FF2B5EF4-FFF2-40B4-BE49-F238E27FC236}">
                  <a16:creationId xmlns:a16="http://schemas.microsoft.com/office/drawing/2014/main" id="{4645615D-24CA-43DC-97ED-F358417D561C}"/>
                </a:ext>
              </a:extLst>
            </p:cNvPr>
            <p:cNvSpPr/>
            <p:nvPr/>
          </p:nvSpPr>
          <p:spPr>
            <a:xfrm>
              <a:off x="-46656225" y="406137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7636;p86">
              <a:extLst>
                <a:ext uri="{FF2B5EF4-FFF2-40B4-BE49-F238E27FC236}">
                  <a16:creationId xmlns:a16="http://schemas.microsoft.com/office/drawing/2014/main" id="{608F4D5C-E0F1-4ABA-B417-7431D2E32D5E}"/>
                </a:ext>
              </a:extLst>
            </p:cNvPr>
            <p:cNvSpPr/>
            <p:nvPr/>
          </p:nvSpPr>
          <p:spPr>
            <a:xfrm>
              <a:off x="-46779100" y="3938500"/>
              <a:ext cx="299325" cy="298525"/>
            </a:xfrm>
            <a:custGeom>
              <a:avLst/>
              <a:gdLst/>
              <a:ahLst/>
              <a:cxnLst/>
              <a:rect l="l" t="t" r="r" b="b"/>
              <a:pathLst>
                <a:path w="11973" h="11941" extrusionOk="0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" name="Google Shape;7751;p86">
            <a:extLst>
              <a:ext uri="{FF2B5EF4-FFF2-40B4-BE49-F238E27FC236}">
                <a16:creationId xmlns:a16="http://schemas.microsoft.com/office/drawing/2014/main" id="{217B2B43-01F6-4C92-BF6B-56B8E9026BF9}"/>
              </a:ext>
            </a:extLst>
          </p:cNvPr>
          <p:cNvGrpSpPr/>
          <p:nvPr/>
        </p:nvGrpSpPr>
        <p:grpSpPr>
          <a:xfrm>
            <a:off x="843638" y="2745151"/>
            <a:ext cx="355258" cy="311458"/>
            <a:chOff x="-46042675" y="3218600"/>
            <a:chExt cx="300100" cy="263100"/>
          </a:xfrm>
        </p:grpSpPr>
        <p:sp>
          <p:nvSpPr>
            <p:cNvPr id="43" name="Google Shape;7752;p86">
              <a:extLst>
                <a:ext uri="{FF2B5EF4-FFF2-40B4-BE49-F238E27FC236}">
                  <a16:creationId xmlns:a16="http://schemas.microsoft.com/office/drawing/2014/main" id="{71A6569A-D7A7-4062-A888-57633606D704}"/>
                </a:ext>
              </a:extLst>
            </p:cNvPr>
            <p:cNvSpPr/>
            <p:nvPr/>
          </p:nvSpPr>
          <p:spPr>
            <a:xfrm>
              <a:off x="-46042675" y="3302875"/>
              <a:ext cx="35475" cy="130000"/>
            </a:xfrm>
            <a:custGeom>
              <a:avLst/>
              <a:gdLst/>
              <a:ahLst/>
              <a:cxnLst/>
              <a:rect l="l" t="t" r="r" b="b"/>
              <a:pathLst>
                <a:path w="1419" h="5200" extrusionOk="0">
                  <a:moveTo>
                    <a:pt x="1" y="1"/>
                  </a:moveTo>
                  <a:lnTo>
                    <a:pt x="1" y="5199"/>
                  </a:lnTo>
                  <a:lnTo>
                    <a:pt x="1418" y="4506"/>
                  </a:lnTo>
                  <a:lnTo>
                    <a:pt x="1418" y="7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7753;p86">
              <a:extLst>
                <a:ext uri="{FF2B5EF4-FFF2-40B4-BE49-F238E27FC236}">
                  <a16:creationId xmlns:a16="http://schemas.microsoft.com/office/drawing/2014/main" id="{399945E7-F688-4418-88B0-FEC738E5C440}"/>
                </a:ext>
              </a:extLst>
            </p:cNvPr>
            <p:cNvSpPr/>
            <p:nvPr/>
          </p:nvSpPr>
          <p:spPr>
            <a:xfrm>
              <a:off x="-45919025" y="3341475"/>
              <a:ext cx="53600" cy="52800"/>
            </a:xfrm>
            <a:custGeom>
              <a:avLst/>
              <a:gdLst/>
              <a:ahLst/>
              <a:cxnLst/>
              <a:rect l="l" t="t" r="r" b="b"/>
              <a:pathLst>
                <a:path w="2144" h="2112" extrusionOk="0"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39"/>
                    <a:pt x="473" y="2112"/>
                    <a:pt x="1072" y="2112"/>
                  </a:cubicBezTo>
                  <a:cubicBezTo>
                    <a:pt x="1671" y="2112"/>
                    <a:pt x="2143" y="1639"/>
                    <a:pt x="2143" y="1072"/>
                  </a:cubicBezTo>
                  <a:cubicBezTo>
                    <a:pt x="2143" y="473"/>
                    <a:pt x="1639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7754;p86">
              <a:extLst>
                <a:ext uri="{FF2B5EF4-FFF2-40B4-BE49-F238E27FC236}">
                  <a16:creationId xmlns:a16="http://schemas.microsoft.com/office/drawing/2014/main" id="{6379AC74-D4E1-41A7-BFB1-534FD35632B4}"/>
                </a:ext>
              </a:extLst>
            </p:cNvPr>
            <p:cNvSpPr/>
            <p:nvPr/>
          </p:nvSpPr>
          <p:spPr>
            <a:xfrm>
              <a:off x="-45778025" y="3302875"/>
              <a:ext cx="35450" cy="130000"/>
            </a:xfrm>
            <a:custGeom>
              <a:avLst/>
              <a:gdLst/>
              <a:ahLst/>
              <a:cxnLst/>
              <a:rect l="l" t="t" r="r" b="b"/>
              <a:pathLst>
                <a:path w="1418" h="5200" extrusionOk="0">
                  <a:moveTo>
                    <a:pt x="1418" y="1"/>
                  </a:moveTo>
                  <a:lnTo>
                    <a:pt x="0" y="726"/>
                  </a:lnTo>
                  <a:lnTo>
                    <a:pt x="0" y="4506"/>
                  </a:lnTo>
                  <a:lnTo>
                    <a:pt x="1418" y="5199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7755;p86">
              <a:extLst>
                <a:ext uri="{FF2B5EF4-FFF2-40B4-BE49-F238E27FC236}">
                  <a16:creationId xmlns:a16="http://schemas.microsoft.com/office/drawing/2014/main" id="{CC4F7458-C540-444E-9FC2-C556B2B6774B}"/>
                </a:ext>
              </a:extLst>
            </p:cNvPr>
            <p:cNvSpPr/>
            <p:nvPr/>
          </p:nvSpPr>
          <p:spPr>
            <a:xfrm>
              <a:off x="-46042675" y="3235950"/>
              <a:ext cx="300100" cy="245750"/>
            </a:xfrm>
            <a:custGeom>
              <a:avLst/>
              <a:gdLst/>
              <a:ahLst/>
              <a:cxnLst/>
              <a:rect l="l" t="t" r="r" b="b"/>
              <a:pathLst>
                <a:path w="12004" h="9830" extrusionOk="0">
                  <a:moveTo>
                    <a:pt x="6018" y="2142"/>
                  </a:moveTo>
                  <a:cubicBezTo>
                    <a:pt x="7751" y="2142"/>
                    <a:pt x="9168" y="3560"/>
                    <a:pt x="9168" y="5293"/>
                  </a:cubicBezTo>
                  <a:cubicBezTo>
                    <a:pt x="9168" y="7026"/>
                    <a:pt x="7751" y="8443"/>
                    <a:pt x="6018" y="8443"/>
                  </a:cubicBezTo>
                  <a:cubicBezTo>
                    <a:pt x="4285" y="8443"/>
                    <a:pt x="2867" y="7026"/>
                    <a:pt x="2867" y="5293"/>
                  </a:cubicBezTo>
                  <a:cubicBezTo>
                    <a:pt x="2867" y="3560"/>
                    <a:pt x="4285" y="2142"/>
                    <a:pt x="6018" y="2142"/>
                  </a:cubicBezTo>
                  <a:close/>
                  <a:moveTo>
                    <a:pt x="1765" y="0"/>
                  </a:moveTo>
                  <a:cubicBezTo>
                    <a:pt x="1576" y="0"/>
                    <a:pt x="1418" y="158"/>
                    <a:pt x="1418" y="378"/>
                  </a:cubicBezTo>
                  <a:lnTo>
                    <a:pt x="1418" y="725"/>
                  </a:lnTo>
                  <a:lnTo>
                    <a:pt x="1072" y="725"/>
                  </a:lnTo>
                  <a:cubicBezTo>
                    <a:pt x="473" y="725"/>
                    <a:pt x="1" y="1197"/>
                    <a:pt x="1" y="1796"/>
                  </a:cubicBezTo>
                  <a:lnTo>
                    <a:pt x="1" y="1890"/>
                  </a:lnTo>
                  <a:lnTo>
                    <a:pt x="1922" y="2835"/>
                  </a:lnTo>
                  <a:cubicBezTo>
                    <a:pt x="2048" y="2930"/>
                    <a:pt x="2143" y="3056"/>
                    <a:pt x="2143" y="3151"/>
                  </a:cubicBezTo>
                  <a:lnTo>
                    <a:pt x="2143" y="7372"/>
                  </a:lnTo>
                  <a:cubicBezTo>
                    <a:pt x="2143" y="7498"/>
                    <a:pt x="2048" y="7624"/>
                    <a:pt x="1922" y="7687"/>
                  </a:cubicBezTo>
                  <a:lnTo>
                    <a:pt x="1" y="8632"/>
                  </a:lnTo>
                  <a:lnTo>
                    <a:pt x="1" y="8758"/>
                  </a:lnTo>
                  <a:cubicBezTo>
                    <a:pt x="1" y="9357"/>
                    <a:pt x="473" y="9830"/>
                    <a:pt x="1072" y="9830"/>
                  </a:cubicBezTo>
                  <a:lnTo>
                    <a:pt x="10964" y="9830"/>
                  </a:lnTo>
                  <a:cubicBezTo>
                    <a:pt x="11531" y="9830"/>
                    <a:pt x="12004" y="9357"/>
                    <a:pt x="12004" y="8758"/>
                  </a:cubicBezTo>
                  <a:lnTo>
                    <a:pt x="12004" y="8632"/>
                  </a:lnTo>
                  <a:lnTo>
                    <a:pt x="10082" y="7687"/>
                  </a:lnTo>
                  <a:cubicBezTo>
                    <a:pt x="9956" y="7624"/>
                    <a:pt x="9893" y="7498"/>
                    <a:pt x="9893" y="7372"/>
                  </a:cubicBezTo>
                  <a:lnTo>
                    <a:pt x="9893" y="3151"/>
                  </a:lnTo>
                  <a:cubicBezTo>
                    <a:pt x="9893" y="3056"/>
                    <a:pt x="9956" y="2930"/>
                    <a:pt x="10082" y="2835"/>
                  </a:cubicBezTo>
                  <a:lnTo>
                    <a:pt x="12004" y="1890"/>
                  </a:lnTo>
                  <a:lnTo>
                    <a:pt x="12004" y="1796"/>
                  </a:lnTo>
                  <a:cubicBezTo>
                    <a:pt x="12004" y="1197"/>
                    <a:pt x="11531" y="725"/>
                    <a:pt x="10933" y="725"/>
                  </a:cubicBez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7756;p86">
              <a:extLst>
                <a:ext uri="{FF2B5EF4-FFF2-40B4-BE49-F238E27FC236}">
                  <a16:creationId xmlns:a16="http://schemas.microsoft.com/office/drawing/2014/main" id="{FED5E82C-A3F8-4D7E-8DC1-547ACF8939AC}"/>
                </a:ext>
              </a:extLst>
            </p:cNvPr>
            <p:cNvSpPr/>
            <p:nvPr/>
          </p:nvSpPr>
          <p:spPr>
            <a:xfrm>
              <a:off x="-45952875" y="3306025"/>
              <a:ext cx="122100" cy="122125"/>
            </a:xfrm>
            <a:custGeom>
              <a:avLst/>
              <a:gdLst/>
              <a:ahLst/>
              <a:cxnLst/>
              <a:rect l="l" t="t" r="r" b="b"/>
              <a:pathLst>
                <a:path w="4884" h="4885" extrusionOk="0">
                  <a:moveTo>
                    <a:pt x="2426" y="663"/>
                  </a:moveTo>
                  <a:cubicBezTo>
                    <a:pt x="3403" y="663"/>
                    <a:pt x="4190" y="1450"/>
                    <a:pt x="4190" y="2458"/>
                  </a:cubicBezTo>
                  <a:cubicBezTo>
                    <a:pt x="4159" y="3435"/>
                    <a:pt x="3371" y="4223"/>
                    <a:pt x="2426" y="4223"/>
                  </a:cubicBezTo>
                  <a:cubicBezTo>
                    <a:pt x="1449" y="4223"/>
                    <a:pt x="662" y="3435"/>
                    <a:pt x="662" y="2458"/>
                  </a:cubicBezTo>
                  <a:cubicBezTo>
                    <a:pt x="662" y="1450"/>
                    <a:pt x="1449" y="663"/>
                    <a:pt x="2426" y="663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4"/>
                    <a:pt x="0" y="2458"/>
                  </a:cubicBezTo>
                  <a:cubicBezTo>
                    <a:pt x="0" y="3782"/>
                    <a:pt x="1103" y="4884"/>
                    <a:pt x="2426" y="4884"/>
                  </a:cubicBezTo>
                  <a:cubicBezTo>
                    <a:pt x="3781" y="4884"/>
                    <a:pt x="4883" y="3782"/>
                    <a:pt x="4883" y="2458"/>
                  </a:cubicBezTo>
                  <a:cubicBezTo>
                    <a:pt x="4883" y="1104"/>
                    <a:pt x="3781" y="1"/>
                    <a:pt x="24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7757;p86">
              <a:extLst>
                <a:ext uri="{FF2B5EF4-FFF2-40B4-BE49-F238E27FC236}">
                  <a16:creationId xmlns:a16="http://schemas.microsoft.com/office/drawing/2014/main" id="{C16DAF7A-1C6A-451C-938C-BEAC16DAAB93}"/>
                </a:ext>
              </a:extLst>
            </p:cNvPr>
            <p:cNvSpPr/>
            <p:nvPr/>
          </p:nvSpPr>
          <p:spPr>
            <a:xfrm>
              <a:off x="-45941075" y="3218600"/>
              <a:ext cx="98475" cy="17375"/>
            </a:xfrm>
            <a:custGeom>
              <a:avLst/>
              <a:gdLst/>
              <a:ahLst/>
              <a:cxnLst/>
              <a:rect l="l" t="t" r="r" b="b"/>
              <a:pathLst>
                <a:path w="3939" h="695" extrusionOk="0">
                  <a:moveTo>
                    <a:pt x="536" y="1"/>
                  </a:moveTo>
                  <a:cubicBezTo>
                    <a:pt x="410" y="1"/>
                    <a:pt x="316" y="64"/>
                    <a:pt x="221" y="190"/>
                  </a:cubicBezTo>
                  <a:lnTo>
                    <a:pt x="1" y="694"/>
                  </a:lnTo>
                  <a:lnTo>
                    <a:pt x="3939" y="694"/>
                  </a:lnTo>
                  <a:lnTo>
                    <a:pt x="3655" y="190"/>
                  </a:lnTo>
                  <a:cubicBezTo>
                    <a:pt x="3592" y="64"/>
                    <a:pt x="3466" y="1"/>
                    <a:pt x="33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" name="Google Shape;7592;p86">
            <a:extLst>
              <a:ext uri="{FF2B5EF4-FFF2-40B4-BE49-F238E27FC236}">
                <a16:creationId xmlns:a16="http://schemas.microsoft.com/office/drawing/2014/main" id="{2620E61B-312D-4EEF-A7CD-53454947D82F}"/>
              </a:ext>
            </a:extLst>
          </p:cNvPr>
          <p:cNvGrpSpPr/>
          <p:nvPr/>
        </p:nvGrpSpPr>
        <p:grpSpPr>
          <a:xfrm>
            <a:off x="866011" y="2295038"/>
            <a:ext cx="356205" cy="355288"/>
            <a:chOff x="-50504575" y="3550975"/>
            <a:chExt cx="300900" cy="300125"/>
          </a:xfrm>
        </p:grpSpPr>
        <p:sp>
          <p:nvSpPr>
            <p:cNvPr id="50" name="Google Shape;7593;p86">
              <a:extLst>
                <a:ext uri="{FF2B5EF4-FFF2-40B4-BE49-F238E27FC236}">
                  <a16:creationId xmlns:a16="http://schemas.microsoft.com/office/drawing/2014/main" id="{FCA94693-ABCB-40A5-B420-2C2B3DC70895}"/>
                </a:ext>
              </a:extLst>
            </p:cNvPr>
            <p:cNvSpPr/>
            <p:nvPr/>
          </p:nvSpPr>
          <p:spPr>
            <a:xfrm>
              <a:off x="-50504575" y="3550975"/>
              <a:ext cx="300900" cy="176475"/>
            </a:xfrm>
            <a:custGeom>
              <a:avLst/>
              <a:gdLst/>
              <a:ahLst/>
              <a:cxnLst/>
              <a:rect l="l" t="t" r="r" b="b"/>
              <a:pathLst>
                <a:path w="12036" h="7059" extrusionOk="0">
                  <a:moveTo>
                    <a:pt x="1072" y="1"/>
                  </a:moveTo>
                  <a:cubicBezTo>
                    <a:pt x="473" y="1"/>
                    <a:pt x="1" y="474"/>
                    <a:pt x="1" y="1072"/>
                  </a:cubicBezTo>
                  <a:cubicBezTo>
                    <a:pt x="1" y="1671"/>
                    <a:pt x="473" y="2143"/>
                    <a:pt x="1072" y="2143"/>
                  </a:cubicBezTo>
                  <a:cubicBezTo>
                    <a:pt x="1545" y="2143"/>
                    <a:pt x="1891" y="1828"/>
                    <a:pt x="2049" y="1419"/>
                  </a:cubicBezTo>
                  <a:lnTo>
                    <a:pt x="3592" y="1419"/>
                  </a:lnTo>
                  <a:cubicBezTo>
                    <a:pt x="2364" y="2175"/>
                    <a:pt x="1576" y="3467"/>
                    <a:pt x="1450" y="4916"/>
                  </a:cubicBezTo>
                  <a:lnTo>
                    <a:pt x="1072" y="4916"/>
                  </a:lnTo>
                  <a:cubicBezTo>
                    <a:pt x="883" y="4916"/>
                    <a:pt x="726" y="5073"/>
                    <a:pt x="726" y="5294"/>
                  </a:cubicBezTo>
                  <a:lnTo>
                    <a:pt x="726" y="6712"/>
                  </a:lnTo>
                  <a:cubicBezTo>
                    <a:pt x="726" y="6901"/>
                    <a:pt x="883" y="7058"/>
                    <a:pt x="1072" y="7058"/>
                  </a:cubicBezTo>
                  <a:lnTo>
                    <a:pt x="2490" y="7058"/>
                  </a:lnTo>
                  <a:cubicBezTo>
                    <a:pt x="2679" y="7058"/>
                    <a:pt x="2836" y="6901"/>
                    <a:pt x="2836" y="6712"/>
                  </a:cubicBezTo>
                  <a:lnTo>
                    <a:pt x="2836" y="5294"/>
                  </a:lnTo>
                  <a:cubicBezTo>
                    <a:pt x="2836" y="5073"/>
                    <a:pt x="2679" y="4916"/>
                    <a:pt x="2490" y="4916"/>
                  </a:cubicBezTo>
                  <a:lnTo>
                    <a:pt x="2175" y="4916"/>
                  </a:lnTo>
                  <a:cubicBezTo>
                    <a:pt x="2332" y="3309"/>
                    <a:pt x="3435" y="2017"/>
                    <a:pt x="4979" y="1576"/>
                  </a:cubicBezTo>
                  <a:lnTo>
                    <a:pt x="4979" y="1765"/>
                  </a:lnTo>
                  <a:cubicBezTo>
                    <a:pt x="4979" y="1986"/>
                    <a:pt x="5136" y="2143"/>
                    <a:pt x="5325" y="2143"/>
                  </a:cubicBezTo>
                  <a:lnTo>
                    <a:pt x="6743" y="2143"/>
                  </a:lnTo>
                  <a:cubicBezTo>
                    <a:pt x="6932" y="2143"/>
                    <a:pt x="7090" y="1986"/>
                    <a:pt x="7090" y="1765"/>
                  </a:cubicBezTo>
                  <a:lnTo>
                    <a:pt x="7090" y="1576"/>
                  </a:lnTo>
                  <a:cubicBezTo>
                    <a:pt x="8633" y="2017"/>
                    <a:pt x="9736" y="3340"/>
                    <a:pt x="9893" y="4916"/>
                  </a:cubicBezTo>
                  <a:lnTo>
                    <a:pt x="9578" y="4916"/>
                  </a:lnTo>
                  <a:cubicBezTo>
                    <a:pt x="9389" y="4916"/>
                    <a:pt x="9232" y="5073"/>
                    <a:pt x="9232" y="5294"/>
                  </a:cubicBezTo>
                  <a:lnTo>
                    <a:pt x="9232" y="6712"/>
                  </a:lnTo>
                  <a:cubicBezTo>
                    <a:pt x="9232" y="6901"/>
                    <a:pt x="9389" y="7058"/>
                    <a:pt x="9578" y="7058"/>
                  </a:cubicBezTo>
                  <a:lnTo>
                    <a:pt x="10996" y="7058"/>
                  </a:lnTo>
                  <a:cubicBezTo>
                    <a:pt x="11185" y="7058"/>
                    <a:pt x="11343" y="6901"/>
                    <a:pt x="11343" y="6712"/>
                  </a:cubicBezTo>
                  <a:lnTo>
                    <a:pt x="11343" y="5294"/>
                  </a:lnTo>
                  <a:cubicBezTo>
                    <a:pt x="11343" y="5073"/>
                    <a:pt x="11185" y="4916"/>
                    <a:pt x="10996" y="4916"/>
                  </a:cubicBezTo>
                  <a:lnTo>
                    <a:pt x="10587" y="4916"/>
                  </a:lnTo>
                  <a:cubicBezTo>
                    <a:pt x="10492" y="3467"/>
                    <a:pt x="9704" y="2175"/>
                    <a:pt x="8476" y="1419"/>
                  </a:cubicBezTo>
                  <a:lnTo>
                    <a:pt x="10020" y="1419"/>
                  </a:lnTo>
                  <a:cubicBezTo>
                    <a:pt x="10146" y="1860"/>
                    <a:pt x="10555" y="2143"/>
                    <a:pt x="10996" y="2143"/>
                  </a:cubicBezTo>
                  <a:cubicBezTo>
                    <a:pt x="11563" y="2143"/>
                    <a:pt x="12036" y="1671"/>
                    <a:pt x="12036" y="1072"/>
                  </a:cubicBezTo>
                  <a:cubicBezTo>
                    <a:pt x="12036" y="474"/>
                    <a:pt x="11563" y="1"/>
                    <a:pt x="10996" y="1"/>
                  </a:cubicBezTo>
                  <a:cubicBezTo>
                    <a:pt x="10524" y="1"/>
                    <a:pt x="10146" y="285"/>
                    <a:pt x="9988" y="726"/>
                  </a:cubicBezTo>
                  <a:lnTo>
                    <a:pt x="7090" y="726"/>
                  </a:lnTo>
                  <a:lnTo>
                    <a:pt x="7090" y="379"/>
                  </a:lnTo>
                  <a:cubicBezTo>
                    <a:pt x="7090" y="159"/>
                    <a:pt x="6932" y="1"/>
                    <a:pt x="6743" y="1"/>
                  </a:cubicBezTo>
                  <a:lnTo>
                    <a:pt x="5325" y="1"/>
                  </a:lnTo>
                  <a:cubicBezTo>
                    <a:pt x="5105" y="1"/>
                    <a:pt x="4979" y="159"/>
                    <a:pt x="4979" y="379"/>
                  </a:cubicBezTo>
                  <a:lnTo>
                    <a:pt x="4979" y="726"/>
                  </a:lnTo>
                  <a:lnTo>
                    <a:pt x="2049" y="726"/>
                  </a:lnTo>
                  <a:cubicBezTo>
                    <a:pt x="1891" y="316"/>
                    <a:pt x="1545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7594;p86">
              <a:extLst>
                <a:ext uri="{FF2B5EF4-FFF2-40B4-BE49-F238E27FC236}">
                  <a16:creationId xmlns:a16="http://schemas.microsoft.com/office/drawing/2014/main" id="{DD41FFCE-8F29-4FF4-9487-37D26F7ED770}"/>
                </a:ext>
              </a:extLst>
            </p:cNvPr>
            <p:cNvSpPr/>
            <p:nvPr/>
          </p:nvSpPr>
          <p:spPr>
            <a:xfrm>
              <a:off x="-50432100" y="3622650"/>
              <a:ext cx="157550" cy="175675"/>
            </a:xfrm>
            <a:custGeom>
              <a:avLst/>
              <a:gdLst/>
              <a:ahLst/>
              <a:cxnLst/>
              <a:rect l="l" t="t" r="r" b="b"/>
              <a:pathLst>
                <a:path w="6302" h="7027" extrusionOk="0">
                  <a:moveTo>
                    <a:pt x="3182" y="1"/>
                  </a:moveTo>
                  <a:cubicBezTo>
                    <a:pt x="3064" y="1"/>
                    <a:pt x="2946" y="64"/>
                    <a:pt x="2899" y="190"/>
                  </a:cubicBezTo>
                  <a:lnTo>
                    <a:pt x="95" y="5105"/>
                  </a:lnTo>
                  <a:cubicBezTo>
                    <a:pt x="0" y="5231"/>
                    <a:pt x="0" y="5357"/>
                    <a:pt x="95" y="5451"/>
                  </a:cubicBezTo>
                  <a:lnTo>
                    <a:pt x="1103" y="7026"/>
                  </a:lnTo>
                  <a:lnTo>
                    <a:pt x="2804" y="7026"/>
                  </a:lnTo>
                  <a:lnTo>
                    <a:pt x="2804" y="5577"/>
                  </a:lnTo>
                  <a:cubicBezTo>
                    <a:pt x="2426" y="5420"/>
                    <a:pt x="2111" y="5010"/>
                    <a:pt x="2111" y="4569"/>
                  </a:cubicBezTo>
                  <a:cubicBezTo>
                    <a:pt x="2111" y="4002"/>
                    <a:pt x="2584" y="3529"/>
                    <a:pt x="3151" y="3529"/>
                  </a:cubicBezTo>
                  <a:cubicBezTo>
                    <a:pt x="3749" y="3529"/>
                    <a:pt x="4222" y="4002"/>
                    <a:pt x="4222" y="4569"/>
                  </a:cubicBezTo>
                  <a:cubicBezTo>
                    <a:pt x="4222" y="5042"/>
                    <a:pt x="3939" y="5420"/>
                    <a:pt x="3529" y="5577"/>
                  </a:cubicBezTo>
                  <a:lnTo>
                    <a:pt x="3529" y="7026"/>
                  </a:lnTo>
                  <a:lnTo>
                    <a:pt x="5199" y="7026"/>
                  </a:lnTo>
                  <a:lnTo>
                    <a:pt x="6238" y="5451"/>
                  </a:lnTo>
                  <a:cubicBezTo>
                    <a:pt x="6301" y="5325"/>
                    <a:pt x="6301" y="5199"/>
                    <a:pt x="6238" y="5105"/>
                  </a:cubicBezTo>
                  <a:lnTo>
                    <a:pt x="3466" y="190"/>
                  </a:lnTo>
                  <a:cubicBezTo>
                    <a:pt x="3419" y="64"/>
                    <a:pt x="3301" y="1"/>
                    <a:pt x="31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7595;p86">
              <a:extLst>
                <a:ext uri="{FF2B5EF4-FFF2-40B4-BE49-F238E27FC236}">
                  <a16:creationId xmlns:a16="http://schemas.microsoft.com/office/drawing/2014/main" id="{F9829955-D7B7-4C14-9318-ABA3512D413D}"/>
                </a:ext>
              </a:extLst>
            </p:cNvPr>
            <p:cNvSpPr/>
            <p:nvPr/>
          </p:nvSpPr>
          <p:spPr>
            <a:xfrm>
              <a:off x="-50414775" y="3815625"/>
              <a:ext cx="122900" cy="35475"/>
            </a:xfrm>
            <a:custGeom>
              <a:avLst/>
              <a:gdLst/>
              <a:ahLst/>
              <a:cxnLst/>
              <a:rect l="l" t="t" r="r" b="b"/>
              <a:pathLst>
                <a:path w="4916" h="1419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072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4569" y="1418"/>
                  </a:lnTo>
                  <a:cubicBezTo>
                    <a:pt x="4758" y="1418"/>
                    <a:pt x="4915" y="1261"/>
                    <a:pt x="4915" y="1072"/>
                  </a:cubicBezTo>
                  <a:lnTo>
                    <a:pt x="4915" y="379"/>
                  </a:lnTo>
                  <a:cubicBezTo>
                    <a:pt x="4915" y="190"/>
                    <a:pt x="4758" y="1"/>
                    <a:pt x="45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7596;p86">
              <a:extLst>
                <a:ext uri="{FF2B5EF4-FFF2-40B4-BE49-F238E27FC236}">
                  <a16:creationId xmlns:a16="http://schemas.microsoft.com/office/drawing/2014/main" id="{E64A14A1-1FC9-4F6E-9181-506A0FFCC8E5}"/>
                </a:ext>
              </a:extLst>
            </p:cNvPr>
            <p:cNvSpPr/>
            <p:nvPr/>
          </p:nvSpPr>
          <p:spPr>
            <a:xfrm>
              <a:off x="-50362000" y="37274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" name="Google Shape;7680;p86">
            <a:extLst>
              <a:ext uri="{FF2B5EF4-FFF2-40B4-BE49-F238E27FC236}">
                <a16:creationId xmlns:a16="http://schemas.microsoft.com/office/drawing/2014/main" id="{60D1646B-0FB1-40F1-9A85-636AE82E5AFC}"/>
              </a:ext>
            </a:extLst>
          </p:cNvPr>
          <p:cNvGrpSpPr/>
          <p:nvPr/>
        </p:nvGrpSpPr>
        <p:grpSpPr>
          <a:xfrm>
            <a:off x="838884" y="3644546"/>
            <a:ext cx="355258" cy="355288"/>
            <a:chOff x="-46410500" y="3201275"/>
            <a:chExt cx="300100" cy="300125"/>
          </a:xfrm>
        </p:grpSpPr>
        <p:sp>
          <p:nvSpPr>
            <p:cNvPr id="55" name="Google Shape;7681;p86">
              <a:extLst>
                <a:ext uri="{FF2B5EF4-FFF2-40B4-BE49-F238E27FC236}">
                  <a16:creationId xmlns:a16="http://schemas.microsoft.com/office/drawing/2014/main" id="{09EB6999-836C-4BF9-BD21-407FFD37B618}"/>
                </a:ext>
              </a:extLst>
            </p:cNvPr>
            <p:cNvSpPr/>
            <p:nvPr/>
          </p:nvSpPr>
          <p:spPr>
            <a:xfrm>
              <a:off x="-46358500" y="3201275"/>
              <a:ext cx="37825" cy="87450"/>
            </a:xfrm>
            <a:custGeom>
              <a:avLst/>
              <a:gdLst/>
              <a:ahLst/>
              <a:cxnLst/>
              <a:rect l="l" t="t" r="r" b="b"/>
              <a:pathLst>
                <a:path w="1513" h="3498" extrusionOk="0">
                  <a:moveTo>
                    <a:pt x="768" y="1"/>
                  </a:moveTo>
                  <a:cubicBezTo>
                    <a:pt x="677" y="1"/>
                    <a:pt x="583" y="32"/>
                    <a:pt x="504" y="95"/>
                  </a:cubicBezTo>
                  <a:cubicBezTo>
                    <a:pt x="0" y="599"/>
                    <a:pt x="0" y="1482"/>
                    <a:pt x="504" y="1986"/>
                  </a:cubicBezTo>
                  <a:cubicBezTo>
                    <a:pt x="725" y="2238"/>
                    <a:pt x="725" y="2616"/>
                    <a:pt x="504" y="2899"/>
                  </a:cubicBezTo>
                  <a:cubicBezTo>
                    <a:pt x="378" y="3025"/>
                    <a:pt x="378" y="3246"/>
                    <a:pt x="504" y="3403"/>
                  </a:cubicBezTo>
                  <a:cubicBezTo>
                    <a:pt x="567" y="3466"/>
                    <a:pt x="654" y="3498"/>
                    <a:pt x="744" y="3498"/>
                  </a:cubicBezTo>
                  <a:cubicBezTo>
                    <a:pt x="835" y="3498"/>
                    <a:pt x="929" y="3466"/>
                    <a:pt x="1008" y="3403"/>
                  </a:cubicBezTo>
                  <a:cubicBezTo>
                    <a:pt x="1512" y="2899"/>
                    <a:pt x="1512" y="2017"/>
                    <a:pt x="1008" y="1513"/>
                  </a:cubicBezTo>
                  <a:cubicBezTo>
                    <a:pt x="788" y="1293"/>
                    <a:pt x="788" y="851"/>
                    <a:pt x="1008" y="599"/>
                  </a:cubicBezTo>
                  <a:cubicBezTo>
                    <a:pt x="1134" y="505"/>
                    <a:pt x="1134" y="253"/>
                    <a:pt x="1008" y="95"/>
                  </a:cubicBezTo>
                  <a:cubicBezTo>
                    <a:pt x="945" y="32"/>
                    <a:pt x="859" y="1"/>
                    <a:pt x="7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7682;p86">
              <a:extLst>
                <a:ext uri="{FF2B5EF4-FFF2-40B4-BE49-F238E27FC236}">
                  <a16:creationId xmlns:a16="http://schemas.microsoft.com/office/drawing/2014/main" id="{011EB2C0-F5C1-4CDA-8D65-D68B24A42753}"/>
                </a:ext>
              </a:extLst>
            </p:cNvPr>
            <p:cNvSpPr/>
            <p:nvPr/>
          </p:nvSpPr>
          <p:spPr>
            <a:xfrm>
              <a:off x="-46307325" y="3201275"/>
              <a:ext cx="38625" cy="88250"/>
            </a:xfrm>
            <a:custGeom>
              <a:avLst/>
              <a:gdLst/>
              <a:ahLst/>
              <a:cxnLst/>
              <a:rect l="l" t="t" r="r" b="b"/>
              <a:pathLst>
                <a:path w="1545" h="3530" extrusionOk="0">
                  <a:moveTo>
                    <a:pt x="781" y="1"/>
                  </a:moveTo>
                  <a:cubicBezTo>
                    <a:pt x="686" y="1"/>
                    <a:pt x="584" y="32"/>
                    <a:pt x="505" y="95"/>
                  </a:cubicBezTo>
                  <a:cubicBezTo>
                    <a:pt x="1" y="599"/>
                    <a:pt x="1" y="1482"/>
                    <a:pt x="505" y="1986"/>
                  </a:cubicBezTo>
                  <a:cubicBezTo>
                    <a:pt x="788" y="2238"/>
                    <a:pt x="788" y="2616"/>
                    <a:pt x="536" y="2899"/>
                  </a:cubicBezTo>
                  <a:cubicBezTo>
                    <a:pt x="410" y="3025"/>
                    <a:pt x="410" y="3246"/>
                    <a:pt x="536" y="3403"/>
                  </a:cubicBezTo>
                  <a:cubicBezTo>
                    <a:pt x="631" y="3498"/>
                    <a:pt x="694" y="3529"/>
                    <a:pt x="788" y="3529"/>
                  </a:cubicBezTo>
                  <a:cubicBezTo>
                    <a:pt x="851" y="3529"/>
                    <a:pt x="978" y="3498"/>
                    <a:pt x="1009" y="3403"/>
                  </a:cubicBezTo>
                  <a:cubicBezTo>
                    <a:pt x="1545" y="2899"/>
                    <a:pt x="1545" y="2017"/>
                    <a:pt x="1009" y="1513"/>
                  </a:cubicBezTo>
                  <a:cubicBezTo>
                    <a:pt x="788" y="1293"/>
                    <a:pt x="788" y="851"/>
                    <a:pt x="1009" y="599"/>
                  </a:cubicBezTo>
                  <a:cubicBezTo>
                    <a:pt x="1135" y="505"/>
                    <a:pt x="1135" y="253"/>
                    <a:pt x="1009" y="95"/>
                  </a:cubicBezTo>
                  <a:cubicBezTo>
                    <a:pt x="962" y="32"/>
                    <a:pt x="875" y="1"/>
                    <a:pt x="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7683;p86">
              <a:extLst>
                <a:ext uri="{FF2B5EF4-FFF2-40B4-BE49-F238E27FC236}">
                  <a16:creationId xmlns:a16="http://schemas.microsoft.com/office/drawing/2014/main" id="{3E364223-719A-482B-9026-E3E718C6DE93}"/>
                </a:ext>
              </a:extLst>
            </p:cNvPr>
            <p:cNvSpPr/>
            <p:nvPr/>
          </p:nvSpPr>
          <p:spPr>
            <a:xfrm>
              <a:off x="-46253750" y="3201275"/>
              <a:ext cx="38600" cy="87450"/>
            </a:xfrm>
            <a:custGeom>
              <a:avLst/>
              <a:gdLst/>
              <a:ahLst/>
              <a:cxnLst/>
              <a:rect l="l" t="t" r="r" b="b"/>
              <a:pathLst>
                <a:path w="1544" h="3498" extrusionOk="0">
                  <a:moveTo>
                    <a:pt x="800" y="1"/>
                  </a:moveTo>
                  <a:cubicBezTo>
                    <a:pt x="709" y="1"/>
                    <a:pt x="615" y="32"/>
                    <a:pt x="536" y="95"/>
                  </a:cubicBezTo>
                  <a:cubicBezTo>
                    <a:pt x="0" y="599"/>
                    <a:pt x="0" y="1482"/>
                    <a:pt x="536" y="1986"/>
                  </a:cubicBezTo>
                  <a:cubicBezTo>
                    <a:pt x="756" y="2238"/>
                    <a:pt x="756" y="2616"/>
                    <a:pt x="536" y="2899"/>
                  </a:cubicBezTo>
                  <a:cubicBezTo>
                    <a:pt x="410" y="3025"/>
                    <a:pt x="410" y="3246"/>
                    <a:pt x="536" y="3403"/>
                  </a:cubicBezTo>
                  <a:cubicBezTo>
                    <a:pt x="599" y="3466"/>
                    <a:pt x="685" y="3498"/>
                    <a:pt x="776" y="3498"/>
                  </a:cubicBezTo>
                  <a:cubicBezTo>
                    <a:pt x="867" y="3498"/>
                    <a:pt x="961" y="3466"/>
                    <a:pt x="1040" y="3403"/>
                  </a:cubicBezTo>
                  <a:cubicBezTo>
                    <a:pt x="1544" y="2899"/>
                    <a:pt x="1544" y="2017"/>
                    <a:pt x="1040" y="1513"/>
                  </a:cubicBezTo>
                  <a:cubicBezTo>
                    <a:pt x="788" y="1293"/>
                    <a:pt x="788" y="851"/>
                    <a:pt x="1040" y="599"/>
                  </a:cubicBezTo>
                  <a:cubicBezTo>
                    <a:pt x="1166" y="505"/>
                    <a:pt x="1166" y="253"/>
                    <a:pt x="1040" y="95"/>
                  </a:cubicBezTo>
                  <a:cubicBezTo>
                    <a:pt x="977" y="32"/>
                    <a:pt x="890" y="1"/>
                    <a:pt x="80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7684;p86">
              <a:extLst>
                <a:ext uri="{FF2B5EF4-FFF2-40B4-BE49-F238E27FC236}">
                  <a16:creationId xmlns:a16="http://schemas.microsoft.com/office/drawing/2014/main" id="{861613E9-FB29-4FA9-B65D-C95A13124C91}"/>
                </a:ext>
              </a:extLst>
            </p:cNvPr>
            <p:cNvSpPr/>
            <p:nvPr/>
          </p:nvSpPr>
          <p:spPr>
            <a:xfrm>
              <a:off x="-46410500" y="3306025"/>
              <a:ext cx="300100" cy="141025"/>
            </a:xfrm>
            <a:custGeom>
              <a:avLst/>
              <a:gdLst/>
              <a:ahLst/>
              <a:cxnLst/>
              <a:rect l="l" t="t" r="r" b="b"/>
              <a:pathLst>
                <a:path w="12004" h="5641" extrusionOk="0">
                  <a:moveTo>
                    <a:pt x="10933" y="1419"/>
                  </a:moveTo>
                  <a:cubicBezTo>
                    <a:pt x="11122" y="1419"/>
                    <a:pt x="11279" y="1576"/>
                    <a:pt x="11279" y="1765"/>
                  </a:cubicBezTo>
                  <a:cubicBezTo>
                    <a:pt x="11248" y="3057"/>
                    <a:pt x="10208" y="4128"/>
                    <a:pt x="8980" y="4223"/>
                  </a:cubicBezTo>
                  <a:cubicBezTo>
                    <a:pt x="9389" y="3404"/>
                    <a:pt x="9673" y="2458"/>
                    <a:pt x="9799" y="1419"/>
                  </a:cubicBezTo>
                  <a:close/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2458"/>
                    <a:pt x="694" y="4412"/>
                    <a:pt x="1923" y="5640"/>
                  </a:cubicBezTo>
                  <a:lnTo>
                    <a:pt x="7971" y="5640"/>
                  </a:lnTo>
                  <a:cubicBezTo>
                    <a:pt x="8192" y="5420"/>
                    <a:pt x="8381" y="5168"/>
                    <a:pt x="8539" y="4916"/>
                  </a:cubicBezTo>
                  <a:lnTo>
                    <a:pt x="8854" y="4916"/>
                  </a:lnTo>
                  <a:cubicBezTo>
                    <a:pt x="10586" y="4916"/>
                    <a:pt x="12004" y="3498"/>
                    <a:pt x="12004" y="1765"/>
                  </a:cubicBezTo>
                  <a:cubicBezTo>
                    <a:pt x="11941" y="1198"/>
                    <a:pt x="11469" y="726"/>
                    <a:pt x="10933" y="726"/>
                  </a:cubicBezTo>
                  <a:lnTo>
                    <a:pt x="9862" y="726"/>
                  </a:lnTo>
                  <a:lnTo>
                    <a:pt x="9862" y="348"/>
                  </a:lnTo>
                  <a:cubicBezTo>
                    <a:pt x="9862" y="159"/>
                    <a:pt x="9704" y="1"/>
                    <a:pt x="95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7685;p86">
              <a:extLst>
                <a:ext uri="{FF2B5EF4-FFF2-40B4-BE49-F238E27FC236}">
                  <a16:creationId xmlns:a16="http://schemas.microsoft.com/office/drawing/2014/main" id="{A86A5A19-A08A-4CD6-85C9-CFC9E32B9858}"/>
                </a:ext>
              </a:extLst>
            </p:cNvPr>
            <p:cNvSpPr/>
            <p:nvPr/>
          </p:nvSpPr>
          <p:spPr>
            <a:xfrm>
              <a:off x="-46401050" y="3465925"/>
              <a:ext cx="226075" cy="35475"/>
            </a:xfrm>
            <a:custGeom>
              <a:avLst/>
              <a:gdLst/>
              <a:ahLst/>
              <a:cxnLst/>
              <a:rect l="l" t="t" r="r" b="b"/>
              <a:pathLst>
                <a:path w="9043" h="1419" extrusionOk="0">
                  <a:moveTo>
                    <a:pt x="473" y="0"/>
                  </a:moveTo>
                  <a:cubicBezTo>
                    <a:pt x="158" y="0"/>
                    <a:pt x="1" y="379"/>
                    <a:pt x="221" y="631"/>
                  </a:cubicBezTo>
                  <a:cubicBezTo>
                    <a:pt x="757" y="1135"/>
                    <a:pt x="1450" y="1418"/>
                    <a:pt x="2206" y="1418"/>
                  </a:cubicBezTo>
                  <a:lnTo>
                    <a:pt x="6837" y="1418"/>
                  </a:lnTo>
                  <a:cubicBezTo>
                    <a:pt x="7593" y="1418"/>
                    <a:pt x="8318" y="1135"/>
                    <a:pt x="8822" y="631"/>
                  </a:cubicBezTo>
                  <a:cubicBezTo>
                    <a:pt x="9043" y="379"/>
                    <a:pt x="8948" y="0"/>
                    <a:pt x="860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" name="Google Shape;7701;p86">
            <a:extLst>
              <a:ext uri="{FF2B5EF4-FFF2-40B4-BE49-F238E27FC236}">
                <a16:creationId xmlns:a16="http://schemas.microsoft.com/office/drawing/2014/main" id="{40341575-C72C-414E-8395-E6223A5BA665}"/>
              </a:ext>
            </a:extLst>
          </p:cNvPr>
          <p:cNvGrpSpPr/>
          <p:nvPr/>
        </p:nvGrpSpPr>
        <p:grpSpPr>
          <a:xfrm>
            <a:off x="835707" y="3214481"/>
            <a:ext cx="354311" cy="354104"/>
            <a:chOff x="-49764975" y="3183375"/>
            <a:chExt cx="299300" cy="299125"/>
          </a:xfrm>
        </p:grpSpPr>
        <p:sp>
          <p:nvSpPr>
            <p:cNvPr id="61" name="Google Shape;7702;p86">
              <a:extLst>
                <a:ext uri="{FF2B5EF4-FFF2-40B4-BE49-F238E27FC236}">
                  <a16:creationId xmlns:a16="http://schemas.microsoft.com/office/drawing/2014/main" id="{1913ABA1-01A1-4FD4-ACA9-04B6FB101B42}"/>
                </a:ext>
              </a:extLst>
            </p:cNvPr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7703;p86">
              <a:extLst>
                <a:ext uri="{FF2B5EF4-FFF2-40B4-BE49-F238E27FC236}">
                  <a16:creationId xmlns:a16="http://schemas.microsoft.com/office/drawing/2014/main" id="{9E5D821F-DD87-4D61-8E7D-E1B12E958D59}"/>
                </a:ext>
              </a:extLst>
            </p:cNvPr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7704;p86">
              <a:extLst>
                <a:ext uri="{FF2B5EF4-FFF2-40B4-BE49-F238E27FC236}">
                  <a16:creationId xmlns:a16="http://schemas.microsoft.com/office/drawing/2014/main" id="{AF39F431-3091-4015-B289-CF866E4E93E6}"/>
                </a:ext>
              </a:extLst>
            </p:cNvPr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7705;p86">
              <a:extLst>
                <a:ext uri="{FF2B5EF4-FFF2-40B4-BE49-F238E27FC236}">
                  <a16:creationId xmlns:a16="http://schemas.microsoft.com/office/drawing/2014/main" id="{086D51F4-6959-407A-8045-FADD2499724B}"/>
                </a:ext>
              </a:extLst>
            </p:cNvPr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7706;p86">
              <a:extLst>
                <a:ext uri="{FF2B5EF4-FFF2-40B4-BE49-F238E27FC236}">
                  <a16:creationId xmlns:a16="http://schemas.microsoft.com/office/drawing/2014/main" id="{782CEBCD-66C0-4C76-854A-FC59612F5E22}"/>
                </a:ext>
              </a:extLst>
            </p:cNvPr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7707;p86">
              <a:extLst>
                <a:ext uri="{FF2B5EF4-FFF2-40B4-BE49-F238E27FC236}">
                  <a16:creationId xmlns:a16="http://schemas.microsoft.com/office/drawing/2014/main" id="{3466C135-FE42-446A-80F2-69D30AD23B60}"/>
                </a:ext>
              </a:extLst>
            </p:cNvPr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7708;p86">
              <a:extLst>
                <a:ext uri="{FF2B5EF4-FFF2-40B4-BE49-F238E27FC236}">
                  <a16:creationId xmlns:a16="http://schemas.microsoft.com/office/drawing/2014/main" id="{569E9320-A3F8-416E-918C-03F813068BA8}"/>
                </a:ext>
              </a:extLst>
            </p:cNvPr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7709;p86">
              <a:extLst>
                <a:ext uri="{FF2B5EF4-FFF2-40B4-BE49-F238E27FC236}">
                  <a16:creationId xmlns:a16="http://schemas.microsoft.com/office/drawing/2014/main" id="{D7D87BC3-3F8E-45A8-AA62-23E9B58D4096}"/>
                </a:ext>
              </a:extLst>
            </p:cNvPr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7710;p86">
              <a:extLst>
                <a:ext uri="{FF2B5EF4-FFF2-40B4-BE49-F238E27FC236}">
                  <a16:creationId xmlns:a16="http://schemas.microsoft.com/office/drawing/2014/main" id="{CD9D797C-4E22-4B91-95DD-6330E66B7A41}"/>
                </a:ext>
              </a:extLst>
            </p:cNvPr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5" name="Google Shape;7742;p86">
            <a:extLst>
              <a:ext uri="{FF2B5EF4-FFF2-40B4-BE49-F238E27FC236}">
                <a16:creationId xmlns:a16="http://schemas.microsoft.com/office/drawing/2014/main" id="{6B294C77-DBB2-439E-AB42-80C65D602F32}"/>
              </a:ext>
            </a:extLst>
          </p:cNvPr>
          <p:cNvGrpSpPr/>
          <p:nvPr/>
        </p:nvGrpSpPr>
        <p:grpSpPr>
          <a:xfrm>
            <a:off x="2662926" y="2252126"/>
            <a:ext cx="355258" cy="356205"/>
            <a:chOff x="-47892800" y="3937700"/>
            <a:chExt cx="300100" cy="300900"/>
          </a:xfrm>
        </p:grpSpPr>
        <p:sp>
          <p:nvSpPr>
            <p:cNvPr id="76" name="Google Shape;7743;p86">
              <a:extLst>
                <a:ext uri="{FF2B5EF4-FFF2-40B4-BE49-F238E27FC236}">
                  <a16:creationId xmlns:a16="http://schemas.microsoft.com/office/drawing/2014/main" id="{5202F60C-58AF-404F-9836-FD5A43FCC45E}"/>
                </a:ext>
              </a:extLst>
            </p:cNvPr>
            <p:cNvSpPr/>
            <p:nvPr/>
          </p:nvSpPr>
          <p:spPr>
            <a:xfrm>
              <a:off x="-47858150" y="3937700"/>
              <a:ext cx="70900" cy="44150"/>
            </a:xfrm>
            <a:custGeom>
              <a:avLst/>
              <a:gdLst/>
              <a:ahLst/>
              <a:cxnLst/>
              <a:rect l="l" t="t" r="r" b="b"/>
              <a:pathLst>
                <a:path w="2836" h="1766" extrusionOk="0">
                  <a:moveTo>
                    <a:pt x="1418" y="1"/>
                  </a:moveTo>
                  <a:cubicBezTo>
                    <a:pt x="631" y="1"/>
                    <a:pt x="1" y="694"/>
                    <a:pt x="1" y="1419"/>
                  </a:cubicBezTo>
                  <a:lnTo>
                    <a:pt x="1" y="1765"/>
                  </a:lnTo>
                  <a:cubicBezTo>
                    <a:pt x="442" y="1545"/>
                    <a:pt x="914" y="1419"/>
                    <a:pt x="1418" y="1419"/>
                  </a:cubicBezTo>
                  <a:cubicBezTo>
                    <a:pt x="1922" y="1419"/>
                    <a:pt x="2395" y="1545"/>
                    <a:pt x="2836" y="1765"/>
                  </a:cubicBezTo>
                  <a:lnTo>
                    <a:pt x="2836" y="1419"/>
                  </a:ln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44;p86">
              <a:extLst>
                <a:ext uri="{FF2B5EF4-FFF2-40B4-BE49-F238E27FC236}">
                  <a16:creationId xmlns:a16="http://schemas.microsoft.com/office/drawing/2014/main" id="{9039CA99-F522-4D20-9BBA-2A7817D60507}"/>
                </a:ext>
              </a:extLst>
            </p:cNvPr>
            <p:cNvSpPr/>
            <p:nvPr/>
          </p:nvSpPr>
          <p:spPr>
            <a:xfrm>
              <a:off x="-47892800" y="3991275"/>
              <a:ext cx="141000" cy="105550"/>
            </a:xfrm>
            <a:custGeom>
              <a:avLst/>
              <a:gdLst/>
              <a:ahLst/>
              <a:cxnLst/>
              <a:rect l="l" t="t" r="r" b="b"/>
              <a:pathLst>
                <a:path w="5640" h="4222" extrusionOk="0">
                  <a:moveTo>
                    <a:pt x="2836" y="0"/>
                  </a:moveTo>
                  <a:cubicBezTo>
                    <a:pt x="1292" y="0"/>
                    <a:pt x="32" y="1260"/>
                    <a:pt x="32" y="2804"/>
                  </a:cubicBezTo>
                  <a:lnTo>
                    <a:pt x="32" y="3875"/>
                  </a:lnTo>
                  <a:cubicBezTo>
                    <a:pt x="0" y="4064"/>
                    <a:pt x="158" y="4222"/>
                    <a:pt x="347" y="4222"/>
                  </a:cubicBezTo>
                  <a:lnTo>
                    <a:pt x="5293" y="4222"/>
                  </a:lnTo>
                  <a:cubicBezTo>
                    <a:pt x="5482" y="4222"/>
                    <a:pt x="5640" y="4064"/>
                    <a:pt x="5640" y="3875"/>
                  </a:cubicBezTo>
                  <a:lnTo>
                    <a:pt x="5640" y="2804"/>
                  </a:lnTo>
                  <a:cubicBezTo>
                    <a:pt x="5640" y="1260"/>
                    <a:pt x="4380" y="0"/>
                    <a:pt x="28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745;p86">
              <a:extLst>
                <a:ext uri="{FF2B5EF4-FFF2-40B4-BE49-F238E27FC236}">
                  <a16:creationId xmlns:a16="http://schemas.microsoft.com/office/drawing/2014/main" id="{6CC3D986-8F0B-4399-86E3-61656D86D96F}"/>
                </a:ext>
              </a:extLst>
            </p:cNvPr>
            <p:cNvSpPr/>
            <p:nvPr/>
          </p:nvSpPr>
          <p:spPr>
            <a:xfrm>
              <a:off x="-47773875" y="3956600"/>
              <a:ext cx="119750" cy="89025"/>
            </a:xfrm>
            <a:custGeom>
              <a:avLst/>
              <a:gdLst/>
              <a:ahLst/>
              <a:cxnLst/>
              <a:rect l="l" t="t" r="r" b="b"/>
              <a:pathLst>
                <a:path w="4790" h="3561" extrusionOk="0">
                  <a:moveTo>
                    <a:pt x="1" y="1"/>
                  </a:moveTo>
                  <a:cubicBezTo>
                    <a:pt x="95" y="253"/>
                    <a:pt x="127" y="474"/>
                    <a:pt x="127" y="726"/>
                  </a:cubicBezTo>
                  <a:lnTo>
                    <a:pt x="127" y="1419"/>
                  </a:lnTo>
                  <a:lnTo>
                    <a:pt x="158" y="1419"/>
                  </a:lnTo>
                  <a:cubicBezTo>
                    <a:pt x="442" y="1639"/>
                    <a:pt x="694" y="1860"/>
                    <a:pt x="883" y="2143"/>
                  </a:cubicBezTo>
                  <a:cubicBezTo>
                    <a:pt x="1702" y="2301"/>
                    <a:pt x="2427" y="2805"/>
                    <a:pt x="2805" y="3561"/>
                  </a:cubicBezTo>
                  <a:cubicBezTo>
                    <a:pt x="3214" y="3120"/>
                    <a:pt x="3750" y="2805"/>
                    <a:pt x="4380" y="2805"/>
                  </a:cubicBezTo>
                  <a:cubicBezTo>
                    <a:pt x="4506" y="2805"/>
                    <a:pt x="4663" y="2805"/>
                    <a:pt x="4789" y="2836"/>
                  </a:cubicBezTo>
                  <a:cubicBezTo>
                    <a:pt x="4033" y="1167"/>
                    <a:pt x="2332" y="1"/>
                    <a:pt x="4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746;p86">
              <a:extLst>
                <a:ext uri="{FF2B5EF4-FFF2-40B4-BE49-F238E27FC236}">
                  <a16:creationId xmlns:a16="http://schemas.microsoft.com/office/drawing/2014/main" id="{CC9DB897-4588-4C00-9BF3-9D807E879C21}"/>
                </a:ext>
              </a:extLst>
            </p:cNvPr>
            <p:cNvSpPr/>
            <p:nvPr/>
          </p:nvSpPr>
          <p:spPr>
            <a:xfrm>
              <a:off x="-47699050" y="4043250"/>
              <a:ext cx="71700" cy="70900"/>
            </a:xfrm>
            <a:custGeom>
              <a:avLst/>
              <a:gdLst/>
              <a:ahLst/>
              <a:cxnLst/>
              <a:rect l="l" t="t" r="r" b="b"/>
              <a:pathLst>
                <a:path w="2868" h="2836" extrusionOk="0">
                  <a:moveTo>
                    <a:pt x="1450" y="0"/>
                  </a:moveTo>
                  <a:cubicBezTo>
                    <a:pt x="662" y="0"/>
                    <a:pt x="1" y="694"/>
                    <a:pt x="1" y="1418"/>
                  </a:cubicBezTo>
                  <a:cubicBezTo>
                    <a:pt x="1" y="2206"/>
                    <a:pt x="662" y="2836"/>
                    <a:pt x="1450" y="2836"/>
                  </a:cubicBezTo>
                  <a:cubicBezTo>
                    <a:pt x="2237" y="2836"/>
                    <a:pt x="2868" y="2206"/>
                    <a:pt x="2868" y="1418"/>
                  </a:cubicBezTo>
                  <a:cubicBezTo>
                    <a:pt x="2868" y="631"/>
                    <a:pt x="2237" y="0"/>
                    <a:pt x="14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7747;p86">
              <a:extLst>
                <a:ext uri="{FF2B5EF4-FFF2-40B4-BE49-F238E27FC236}">
                  <a16:creationId xmlns:a16="http://schemas.microsoft.com/office/drawing/2014/main" id="{B6960A0E-103A-4430-BEDB-1FE34AFC89BB}"/>
                </a:ext>
              </a:extLst>
            </p:cNvPr>
            <p:cNvSpPr/>
            <p:nvPr/>
          </p:nvSpPr>
          <p:spPr>
            <a:xfrm>
              <a:off x="-47770725" y="4124375"/>
              <a:ext cx="178025" cy="114225"/>
            </a:xfrm>
            <a:custGeom>
              <a:avLst/>
              <a:gdLst/>
              <a:ahLst/>
              <a:cxnLst/>
              <a:rect l="l" t="t" r="r" b="b"/>
              <a:pathLst>
                <a:path w="7121" h="4569" extrusionOk="0">
                  <a:moveTo>
                    <a:pt x="3183" y="0"/>
                  </a:moveTo>
                  <a:lnTo>
                    <a:pt x="3183" y="2426"/>
                  </a:lnTo>
                  <a:lnTo>
                    <a:pt x="2490" y="2426"/>
                  </a:lnTo>
                  <a:lnTo>
                    <a:pt x="2490" y="2080"/>
                  </a:lnTo>
                  <a:cubicBezTo>
                    <a:pt x="2490" y="1891"/>
                    <a:pt x="2332" y="1733"/>
                    <a:pt x="2143" y="1733"/>
                  </a:cubicBezTo>
                  <a:cubicBezTo>
                    <a:pt x="1954" y="1733"/>
                    <a:pt x="1796" y="1891"/>
                    <a:pt x="1796" y="2080"/>
                  </a:cubicBezTo>
                  <a:lnTo>
                    <a:pt x="1796" y="2426"/>
                  </a:lnTo>
                  <a:cubicBezTo>
                    <a:pt x="788" y="2426"/>
                    <a:pt x="1" y="3214"/>
                    <a:pt x="1" y="4222"/>
                  </a:cubicBezTo>
                  <a:cubicBezTo>
                    <a:pt x="1" y="4411"/>
                    <a:pt x="158" y="4569"/>
                    <a:pt x="379" y="4569"/>
                  </a:cubicBezTo>
                  <a:lnTo>
                    <a:pt x="6711" y="4569"/>
                  </a:lnTo>
                  <a:cubicBezTo>
                    <a:pt x="6900" y="4569"/>
                    <a:pt x="7058" y="4411"/>
                    <a:pt x="7058" y="4222"/>
                  </a:cubicBezTo>
                  <a:cubicBezTo>
                    <a:pt x="7121" y="3214"/>
                    <a:pt x="6302" y="2426"/>
                    <a:pt x="5325" y="2426"/>
                  </a:cubicBezTo>
                  <a:lnTo>
                    <a:pt x="5325" y="0"/>
                  </a:lnTo>
                  <a:cubicBezTo>
                    <a:pt x="5010" y="190"/>
                    <a:pt x="4663" y="284"/>
                    <a:pt x="4254" y="284"/>
                  </a:cubicBezTo>
                  <a:cubicBezTo>
                    <a:pt x="3876" y="284"/>
                    <a:pt x="3529" y="158"/>
                    <a:pt x="318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7748;p86">
              <a:extLst>
                <a:ext uri="{FF2B5EF4-FFF2-40B4-BE49-F238E27FC236}">
                  <a16:creationId xmlns:a16="http://schemas.microsoft.com/office/drawing/2014/main" id="{CB210CBE-A98C-45A0-AB4E-21BE5435CDCD}"/>
                </a:ext>
              </a:extLst>
            </p:cNvPr>
            <p:cNvSpPr/>
            <p:nvPr/>
          </p:nvSpPr>
          <p:spPr>
            <a:xfrm>
              <a:off x="-47830575" y="41322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7749;p86">
              <a:extLst>
                <a:ext uri="{FF2B5EF4-FFF2-40B4-BE49-F238E27FC236}">
                  <a16:creationId xmlns:a16="http://schemas.microsoft.com/office/drawing/2014/main" id="{4BEE8F8A-241D-46A1-BB36-4D16E7DEE550}"/>
                </a:ext>
              </a:extLst>
            </p:cNvPr>
            <p:cNvSpPr/>
            <p:nvPr/>
          </p:nvSpPr>
          <p:spPr>
            <a:xfrm>
              <a:off x="-47785675" y="4112375"/>
              <a:ext cx="37825" cy="36250"/>
            </a:xfrm>
            <a:custGeom>
              <a:avLst/>
              <a:gdLst/>
              <a:ahLst/>
              <a:cxnLst/>
              <a:rect l="l" t="t" r="r" b="b"/>
              <a:pathLst>
                <a:path w="1513" h="1450" extrusionOk="0">
                  <a:moveTo>
                    <a:pt x="402" y="0"/>
                  </a:moveTo>
                  <a:cubicBezTo>
                    <a:pt x="307" y="0"/>
                    <a:pt x="205" y="24"/>
                    <a:pt x="126" y="71"/>
                  </a:cubicBezTo>
                  <a:cubicBezTo>
                    <a:pt x="0" y="197"/>
                    <a:pt x="0" y="449"/>
                    <a:pt x="126" y="607"/>
                  </a:cubicBezTo>
                  <a:lnTo>
                    <a:pt x="882" y="1331"/>
                  </a:lnTo>
                  <a:cubicBezTo>
                    <a:pt x="961" y="1410"/>
                    <a:pt x="1055" y="1449"/>
                    <a:pt x="1146" y="1449"/>
                  </a:cubicBezTo>
                  <a:cubicBezTo>
                    <a:pt x="1237" y="1449"/>
                    <a:pt x="1323" y="1410"/>
                    <a:pt x="1386" y="1331"/>
                  </a:cubicBezTo>
                  <a:cubicBezTo>
                    <a:pt x="1512" y="1237"/>
                    <a:pt x="1512" y="985"/>
                    <a:pt x="1386" y="827"/>
                  </a:cubicBezTo>
                  <a:lnTo>
                    <a:pt x="630" y="71"/>
                  </a:lnTo>
                  <a:cubicBezTo>
                    <a:pt x="583" y="24"/>
                    <a:pt x="496" y="0"/>
                    <a:pt x="40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7750;p86">
              <a:extLst>
                <a:ext uri="{FF2B5EF4-FFF2-40B4-BE49-F238E27FC236}">
                  <a16:creationId xmlns:a16="http://schemas.microsoft.com/office/drawing/2014/main" id="{37C79E1E-53D6-4632-A33D-F6B73B2635A9}"/>
                </a:ext>
              </a:extLst>
            </p:cNvPr>
            <p:cNvSpPr/>
            <p:nvPr/>
          </p:nvSpPr>
          <p:spPr>
            <a:xfrm>
              <a:off x="-47892800" y="4112750"/>
              <a:ext cx="37825" cy="36250"/>
            </a:xfrm>
            <a:custGeom>
              <a:avLst/>
              <a:gdLst/>
              <a:ahLst/>
              <a:cxnLst/>
              <a:rect l="l" t="t" r="r" b="b"/>
              <a:pathLst>
                <a:path w="1513" h="1450" extrusionOk="0">
                  <a:moveTo>
                    <a:pt x="1111" y="1"/>
                  </a:moveTo>
                  <a:cubicBezTo>
                    <a:pt x="1016" y="1"/>
                    <a:pt x="930" y="40"/>
                    <a:pt x="883" y="119"/>
                  </a:cubicBezTo>
                  <a:lnTo>
                    <a:pt x="126" y="844"/>
                  </a:lnTo>
                  <a:cubicBezTo>
                    <a:pt x="0" y="970"/>
                    <a:pt x="0" y="1222"/>
                    <a:pt x="126" y="1379"/>
                  </a:cubicBezTo>
                  <a:cubicBezTo>
                    <a:pt x="189" y="1426"/>
                    <a:pt x="276" y="1450"/>
                    <a:pt x="367" y="1450"/>
                  </a:cubicBezTo>
                  <a:cubicBezTo>
                    <a:pt x="457" y="1450"/>
                    <a:pt x="552" y="1426"/>
                    <a:pt x="630" y="1379"/>
                  </a:cubicBezTo>
                  <a:lnTo>
                    <a:pt x="1387" y="623"/>
                  </a:lnTo>
                  <a:cubicBezTo>
                    <a:pt x="1513" y="497"/>
                    <a:pt x="1513" y="276"/>
                    <a:pt x="1387" y="119"/>
                  </a:cubicBezTo>
                  <a:cubicBezTo>
                    <a:pt x="1308" y="40"/>
                    <a:pt x="1205" y="1"/>
                    <a:pt x="11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" name="Google Shape;7086;p85">
            <a:extLst>
              <a:ext uri="{FF2B5EF4-FFF2-40B4-BE49-F238E27FC236}">
                <a16:creationId xmlns:a16="http://schemas.microsoft.com/office/drawing/2014/main" id="{B1D4E282-551E-4FB9-B840-F7D238ECEB4B}"/>
              </a:ext>
            </a:extLst>
          </p:cNvPr>
          <p:cNvGrpSpPr/>
          <p:nvPr/>
        </p:nvGrpSpPr>
        <p:grpSpPr>
          <a:xfrm>
            <a:off x="2602002" y="3219465"/>
            <a:ext cx="354586" cy="353221"/>
            <a:chOff x="-35123050" y="3561225"/>
            <a:chExt cx="292225" cy="291100"/>
          </a:xfrm>
        </p:grpSpPr>
        <p:sp>
          <p:nvSpPr>
            <p:cNvPr id="85" name="Google Shape;7087;p85">
              <a:extLst>
                <a:ext uri="{FF2B5EF4-FFF2-40B4-BE49-F238E27FC236}">
                  <a16:creationId xmlns:a16="http://schemas.microsoft.com/office/drawing/2014/main" id="{AA47D0CE-DBAE-483C-924C-7E5FD5D2A417}"/>
                </a:ext>
              </a:extLst>
            </p:cNvPr>
            <p:cNvSpPr/>
            <p:nvPr/>
          </p:nvSpPr>
          <p:spPr>
            <a:xfrm>
              <a:off x="-35123050" y="3629750"/>
              <a:ext cx="205575" cy="222575"/>
            </a:xfrm>
            <a:custGeom>
              <a:avLst/>
              <a:gdLst/>
              <a:ahLst/>
              <a:cxnLst/>
              <a:rect l="l" t="t" r="r" b="b"/>
              <a:pathLst>
                <a:path w="8223" h="8903" extrusionOk="0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7088;p85">
              <a:extLst>
                <a:ext uri="{FF2B5EF4-FFF2-40B4-BE49-F238E27FC236}">
                  <a16:creationId xmlns:a16="http://schemas.microsoft.com/office/drawing/2014/main" id="{3DF5D4F9-44CB-428F-BA89-68CCC1F91952}"/>
                </a:ext>
              </a:extLst>
            </p:cNvPr>
            <p:cNvSpPr/>
            <p:nvPr/>
          </p:nvSpPr>
          <p:spPr>
            <a:xfrm>
              <a:off x="-35053750" y="3561225"/>
              <a:ext cx="222925" cy="221825"/>
            </a:xfrm>
            <a:custGeom>
              <a:avLst/>
              <a:gdLst/>
              <a:ahLst/>
              <a:cxnLst/>
              <a:rect l="l" t="t" r="r" b="b"/>
              <a:pathLst>
                <a:path w="8917" h="8873" extrusionOk="0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7" name="Google Shape;7212;p85">
            <a:extLst>
              <a:ext uri="{FF2B5EF4-FFF2-40B4-BE49-F238E27FC236}">
                <a16:creationId xmlns:a16="http://schemas.microsoft.com/office/drawing/2014/main" id="{A4DE0E42-ABB7-432B-B045-875F74D8AA6D}"/>
              </a:ext>
            </a:extLst>
          </p:cNvPr>
          <p:cNvGrpSpPr/>
          <p:nvPr/>
        </p:nvGrpSpPr>
        <p:grpSpPr>
          <a:xfrm>
            <a:off x="2595500" y="3649265"/>
            <a:ext cx="372756" cy="354343"/>
            <a:chOff x="-32576675" y="3944600"/>
            <a:chExt cx="307200" cy="292025"/>
          </a:xfrm>
        </p:grpSpPr>
        <p:sp>
          <p:nvSpPr>
            <p:cNvPr id="88" name="Google Shape;7213;p85">
              <a:extLst>
                <a:ext uri="{FF2B5EF4-FFF2-40B4-BE49-F238E27FC236}">
                  <a16:creationId xmlns:a16="http://schemas.microsoft.com/office/drawing/2014/main" id="{8AE2D4E9-87E0-4249-9EE3-5ABFAAB0BAB4}"/>
                </a:ext>
              </a:extLst>
            </p:cNvPr>
            <p:cNvSpPr/>
            <p:nvPr/>
          </p:nvSpPr>
          <p:spPr>
            <a:xfrm>
              <a:off x="-32482950" y="3944600"/>
              <a:ext cx="213475" cy="214650"/>
            </a:xfrm>
            <a:custGeom>
              <a:avLst/>
              <a:gdLst/>
              <a:ahLst/>
              <a:cxnLst/>
              <a:rect l="l" t="t" r="r" b="b"/>
              <a:pathLst>
                <a:path w="8539" h="8586" extrusionOk="0">
                  <a:moveTo>
                    <a:pt x="5156" y="1"/>
                  </a:moveTo>
                  <a:cubicBezTo>
                    <a:pt x="4372" y="1"/>
                    <a:pt x="3593" y="308"/>
                    <a:pt x="2994" y="922"/>
                  </a:cubicBezTo>
                  <a:lnTo>
                    <a:pt x="1450" y="2466"/>
                  </a:lnTo>
                  <a:cubicBezTo>
                    <a:pt x="1681" y="2417"/>
                    <a:pt x="1916" y="2392"/>
                    <a:pt x="2152" y="2392"/>
                  </a:cubicBezTo>
                  <a:cubicBezTo>
                    <a:pt x="2529" y="2392"/>
                    <a:pt x="2909" y="2456"/>
                    <a:pt x="3277" y="2592"/>
                  </a:cubicBezTo>
                  <a:lnTo>
                    <a:pt x="3939" y="1899"/>
                  </a:lnTo>
                  <a:cubicBezTo>
                    <a:pt x="4270" y="1568"/>
                    <a:pt x="4703" y="1402"/>
                    <a:pt x="5136" y="1402"/>
                  </a:cubicBezTo>
                  <a:cubicBezTo>
                    <a:pt x="5569" y="1402"/>
                    <a:pt x="6003" y="1568"/>
                    <a:pt x="6333" y="1899"/>
                  </a:cubicBezTo>
                  <a:cubicBezTo>
                    <a:pt x="7027" y="2592"/>
                    <a:pt x="7027" y="3631"/>
                    <a:pt x="6333" y="4325"/>
                  </a:cubicBezTo>
                  <a:lnTo>
                    <a:pt x="3939" y="6719"/>
                  </a:lnTo>
                  <a:cubicBezTo>
                    <a:pt x="3608" y="7050"/>
                    <a:pt x="3175" y="7215"/>
                    <a:pt x="2742" y="7215"/>
                  </a:cubicBezTo>
                  <a:cubicBezTo>
                    <a:pt x="2309" y="7215"/>
                    <a:pt x="1875" y="7050"/>
                    <a:pt x="1545" y="6719"/>
                  </a:cubicBezTo>
                  <a:cubicBezTo>
                    <a:pt x="1261" y="6435"/>
                    <a:pt x="1104" y="6089"/>
                    <a:pt x="1072" y="5742"/>
                  </a:cubicBezTo>
                  <a:lnTo>
                    <a:pt x="1" y="6782"/>
                  </a:lnTo>
                  <a:cubicBezTo>
                    <a:pt x="158" y="7097"/>
                    <a:pt x="348" y="7381"/>
                    <a:pt x="600" y="7664"/>
                  </a:cubicBezTo>
                  <a:cubicBezTo>
                    <a:pt x="1214" y="8278"/>
                    <a:pt x="2002" y="8586"/>
                    <a:pt x="2781" y="8586"/>
                  </a:cubicBezTo>
                  <a:cubicBezTo>
                    <a:pt x="3561" y="8586"/>
                    <a:pt x="4333" y="8278"/>
                    <a:pt x="4916" y="7664"/>
                  </a:cubicBezTo>
                  <a:lnTo>
                    <a:pt x="7342" y="5270"/>
                  </a:lnTo>
                  <a:cubicBezTo>
                    <a:pt x="8539" y="4073"/>
                    <a:pt x="8539" y="2151"/>
                    <a:pt x="7342" y="922"/>
                  </a:cubicBezTo>
                  <a:cubicBezTo>
                    <a:pt x="6727" y="308"/>
                    <a:pt x="5940" y="1"/>
                    <a:pt x="51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7214;p85">
              <a:extLst>
                <a:ext uri="{FF2B5EF4-FFF2-40B4-BE49-F238E27FC236}">
                  <a16:creationId xmlns:a16="http://schemas.microsoft.com/office/drawing/2014/main" id="{21683B80-BD82-4AB6-B7F5-2E1355128D2F}"/>
                </a:ext>
              </a:extLst>
            </p:cNvPr>
            <p:cNvSpPr/>
            <p:nvPr/>
          </p:nvSpPr>
          <p:spPr>
            <a:xfrm>
              <a:off x="-32576675" y="4020200"/>
              <a:ext cx="215850" cy="216425"/>
            </a:xfrm>
            <a:custGeom>
              <a:avLst/>
              <a:gdLst/>
              <a:ahLst/>
              <a:cxnLst/>
              <a:rect l="l" t="t" r="r" b="b"/>
              <a:pathLst>
                <a:path w="8634" h="8657" extrusionOk="0">
                  <a:moveTo>
                    <a:pt x="5865" y="1"/>
                  </a:moveTo>
                  <a:cubicBezTo>
                    <a:pt x="5081" y="1"/>
                    <a:pt x="4301" y="308"/>
                    <a:pt x="3718" y="922"/>
                  </a:cubicBezTo>
                  <a:lnTo>
                    <a:pt x="1230" y="3411"/>
                  </a:lnTo>
                  <a:cubicBezTo>
                    <a:pt x="1" y="4640"/>
                    <a:pt x="1" y="6562"/>
                    <a:pt x="1230" y="7759"/>
                  </a:cubicBezTo>
                  <a:cubicBezTo>
                    <a:pt x="1844" y="8358"/>
                    <a:pt x="2632" y="8657"/>
                    <a:pt x="3415" y="8657"/>
                  </a:cubicBezTo>
                  <a:cubicBezTo>
                    <a:pt x="4199" y="8657"/>
                    <a:pt x="4979" y="8358"/>
                    <a:pt x="5577" y="7759"/>
                  </a:cubicBezTo>
                  <a:lnTo>
                    <a:pt x="7152" y="6184"/>
                  </a:lnTo>
                  <a:lnTo>
                    <a:pt x="7152" y="6184"/>
                  </a:lnTo>
                  <a:cubicBezTo>
                    <a:pt x="6938" y="6218"/>
                    <a:pt x="6719" y="6235"/>
                    <a:pt x="6499" y="6235"/>
                  </a:cubicBezTo>
                  <a:cubicBezTo>
                    <a:pt x="6106" y="6235"/>
                    <a:pt x="5709" y="6179"/>
                    <a:pt x="5325" y="6058"/>
                  </a:cubicBezTo>
                  <a:lnTo>
                    <a:pt x="4569" y="6814"/>
                  </a:lnTo>
                  <a:cubicBezTo>
                    <a:pt x="4238" y="7145"/>
                    <a:pt x="3805" y="7310"/>
                    <a:pt x="3372" y="7310"/>
                  </a:cubicBezTo>
                  <a:cubicBezTo>
                    <a:pt x="2939" y="7310"/>
                    <a:pt x="2505" y="7145"/>
                    <a:pt x="2175" y="6814"/>
                  </a:cubicBezTo>
                  <a:cubicBezTo>
                    <a:pt x="1513" y="6121"/>
                    <a:pt x="1513" y="5081"/>
                    <a:pt x="2175" y="4388"/>
                  </a:cubicBezTo>
                  <a:lnTo>
                    <a:pt x="4664" y="1899"/>
                  </a:lnTo>
                  <a:cubicBezTo>
                    <a:pt x="4994" y="1568"/>
                    <a:pt x="5428" y="1403"/>
                    <a:pt x="5861" y="1403"/>
                  </a:cubicBezTo>
                  <a:cubicBezTo>
                    <a:pt x="6294" y="1403"/>
                    <a:pt x="6727" y="1568"/>
                    <a:pt x="7058" y="1899"/>
                  </a:cubicBezTo>
                  <a:cubicBezTo>
                    <a:pt x="7342" y="2183"/>
                    <a:pt x="7499" y="2561"/>
                    <a:pt x="7531" y="2907"/>
                  </a:cubicBezTo>
                  <a:lnTo>
                    <a:pt x="8287" y="2151"/>
                  </a:lnTo>
                  <a:lnTo>
                    <a:pt x="8633" y="1805"/>
                  </a:lnTo>
                  <a:cubicBezTo>
                    <a:pt x="8476" y="1490"/>
                    <a:pt x="8287" y="1206"/>
                    <a:pt x="8035" y="922"/>
                  </a:cubicBezTo>
                  <a:cubicBezTo>
                    <a:pt x="7436" y="308"/>
                    <a:pt x="6648" y="1"/>
                    <a:pt x="58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1" name="Graphic 10" descr="Group of men">
            <a:extLst>
              <a:ext uri="{FF2B5EF4-FFF2-40B4-BE49-F238E27FC236}">
                <a16:creationId xmlns:a16="http://schemas.microsoft.com/office/drawing/2014/main" id="{2C4D7EF5-4028-47DF-973E-6CFABE096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5381" y="2476271"/>
            <a:ext cx="1232468" cy="12324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>
            <a:spLocks noGrp="1"/>
          </p:cNvSpPr>
          <p:nvPr>
            <p:ph type="title" idx="15"/>
          </p:nvPr>
        </p:nvSpPr>
        <p:spPr>
          <a:xfrm>
            <a:off x="577585" y="1320398"/>
            <a:ext cx="2412483" cy="9664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fr" sz="2000" dirty="0"/>
            </a:br>
            <a:r>
              <a:rPr lang="fr" sz="2000" dirty="0"/>
              <a:t>Accelerates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scientific advances and innovations</a:t>
            </a:r>
            <a:br>
              <a:rPr lang="en-US" sz="20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</a:br>
            <a:endParaRPr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7" name="Google Shape;1140;p29">
            <a:extLst>
              <a:ext uri="{FF2B5EF4-FFF2-40B4-BE49-F238E27FC236}">
                <a16:creationId xmlns:a16="http://schemas.microsoft.com/office/drawing/2014/main" id="{0FB17BFA-9070-43F3-AC69-2E9724484664}"/>
              </a:ext>
            </a:extLst>
          </p:cNvPr>
          <p:cNvGrpSpPr/>
          <p:nvPr/>
        </p:nvGrpSpPr>
        <p:grpSpPr>
          <a:xfrm>
            <a:off x="4842668" y="2254729"/>
            <a:ext cx="1173546" cy="1804292"/>
            <a:chOff x="4792982" y="2645992"/>
            <a:chExt cx="1173546" cy="1804292"/>
          </a:xfrm>
          <a:solidFill>
            <a:srgbClr val="7030A0"/>
          </a:solidFill>
        </p:grpSpPr>
        <p:grpSp>
          <p:nvGrpSpPr>
            <p:cNvPr id="78" name="Google Shape;1141;p29">
              <a:extLst>
                <a:ext uri="{FF2B5EF4-FFF2-40B4-BE49-F238E27FC236}">
                  <a16:creationId xmlns:a16="http://schemas.microsoft.com/office/drawing/2014/main" id="{7D7C1473-87BA-45BA-8711-28976D75EFBD}"/>
                </a:ext>
              </a:extLst>
            </p:cNvPr>
            <p:cNvGrpSpPr/>
            <p:nvPr/>
          </p:nvGrpSpPr>
          <p:grpSpPr>
            <a:xfrm>
              <a:off x="4792982" y="2645992"/>
              <a:ext cx="1173546" cy="1804292"/>
              <a:chOff x="4792982" y="2645992"/>
              <a:chExt cx="1173546" cy="1804292"/>
            </a:xfrm>
            <a:grpFill/>
          </p:grpSpPr>
          <p:sp>
            <p:nvSpPr>
              <p:cNvPr id="96" name="Google Shape;1142;p29">
                <a:extLst>
                  <a:ext uri="{FF2B5EF4-FFF2-40B4-BE49-F238E27FC236}">
                    <a16:creationId xmlns:a16="http://schemas.microsoft.com/office/drawing/2014/main" id="{8DDA6322-2A1C-40CB-B51E-4BF2F9413FAD}"/>
                  </a:ext>
                </a:extLst>
              </p:cNvPr>
              <p:cNvSpPr/>
              <p:nvPr/>
            </p:nvSpPr>
            <p:spPr>
              <a:xfrm>
                <a:off x="5248853" y="2685264"/>
                <a:ext cx="252331" cy="918521"/>
              </a:xfrm>
              <a:custGeom>
                <a:avLst/>
                <a:gdLst/>
                <a:ahLst/>
                <a:cxnLst/>
                <a:rect l="l" t="t" r="r" b="b"/>
                <a:pathLst>
                  <a:path w="7492" h="27272" extrusionOk="0">
                    <a:moveTo>
                      <a:pt x="1" y="1"/>
                    </a:moveTo>
                    <a:lnTo>
                      <a:pt x="1" y="23613"/>
                    </a:lnTo>
                    <a:cubicBezTo>
                      <a:pt x="41" y="25650"/>
                      <a:pt x="1716" y="27271"/>
                      <a:pt x="3740" y="27271"/>
                    </a:cubicBezTo>
                    <a:cubicBezTo>
                      <a:pt x="5777" y="27271"/>
                      <a:pt x="7438" y="25650"/>
                      <a:pt x="7492" y="23613"/>
                    </a:cubicBezTo>
                    <a:lnTo>
                      <a:pt x="749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143;p29">
                <a:extLst>
                  <a:ext uri="{FF2B5EF4-FFF2-40B4-BE49-F238E27FC236}">
                    <a16:creationId xmlns:a16="http://schemas.microsoft.com/office/drawing/2014/main" id="{83759E7E-FD2A-4ADC-BB7F-8F1E0868EF3B}"/>
                  </a:ext>
                </a:extLst>
              </p:cNvPr>
              <p:cNvSpPr/>
              <p:nvPr/>
            </p:nvSpPr>
            <p:spPr>
              <a:xfrm>
                <a:off x="5209581" y="2645992"/>
                <a:ext cx="332691" cy="58266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1730" extrusionOk="0">
                    <a:moveTo>
                      <a:pt x="9877" y="590"/>
                    </a:moveTo>
                    <a:cubicBezTo>
                      <a:pt x="9877" y="635"/>
                      <a:pt x="9874" y="681"/>
                      <a:pt x="9868" y="728"/>
                    </a:cubicBezTo>
                    <a:lnTo>
                      <a:pt x="9868" y="728"/>
                    </a:lnTo>
                    <a:cubicBezTo>
                      <a:pt x="9874" y="771"/>
                      <a:pt x="9877" y="814"/>
                      <a:pt x="9877" y="858"/>
                    </a:cubicBezTo>
                    <a:lnTo>
                      <a:pt x="9877" y="590"/>
                    </a:lnTo>
                    <a:close/>
                    <a:moveTo>
                      <a:pt x="859" y="1"/>
                    </a:moveTo>
                    <a:cubicBezTo>
                      <a:pt x="390" y="1"/>
                      <a:pt x="1" y="389"/>
                      <a:pt x="1" y="858"/>
                    </a:cubicBezTo>
                    <a:cubicBezTo>
                      <a:pt x="1" y="1341"/>
                      <a:pt x="390" y="1729"/>
                      <a:pt x="859" y="1729"/>
                    </a:cubicBezTo>
                    <a:lnTo>
                      <a:pt x="9020" y="1729"/>
                    </a:lnTo>
                    <a:cubicBezTo>
                      <a:pt x="9457" y="1729"/>
                      <a:pt x="9806" y="1180"/>
                      <a:pt x="9868" y="728"/>
                    </a:cubicBezTo>
                    <a:lnTo>
                      <a:pt x="9868" y="728"/>
                    </a:lnTo>
                    <a:cubicBezTo>
                      <a:pt x="9806" y="319"/>
                      <a:pt x="9457" y="1"/>
                      <a:pt x="902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144;p29">
                <a:extLst>
                  <a:ext uri="{FF2B5EF4-FFF2-40B4-BE49-F238E27FC236}">
                    <a16:creationId xmlns:a16="http://schemas.microsoft.com/office/drawing/2014/main" id="{68F5C253-B47C-47E9-BD60-9AD5B8AC7E1E}"/>
                  </a:ext>
                </a:extLst>
              </p:cNvPr>
              <p:cNvSpPr/>
              <p:nvPr/>
            </p:nvSpPr>
            <p:spPr>
              <a:xfrm>
                <a:off x="4792982" y="3465273"/>
                <a:ext cx="1173546" cy="985011"/>
              </a:xfrm>
              <a:custGeom>
                <a:avLst/>
                <a:gdLst/>
                <a:ahLst/>
                <a:cxnLst/>
                <a:rect l="l" t="t" r="r" b="b"/>
                <a:pathLst>
                  <a:path w="34844" h="31734" extrusionOk="0">
                    <a:moveTo>
                      <a:pt x="17422" y="1"/>
                    </a:moveTo>
                    <a:cubicBezTo>
                      <a:pt x="13362" y="1"/>
                      <a:pt x="9301" y="1548"/>
                      <a:pt x="6206" y="4644"/>
                    </a:cubicBezTo>
                    <a:cubicBezTo>
                      <a:pt x="1" y="10849"/>
                      <a:pt x="1" y="20886"/>
                      <a:pt x="6206" y="27090"/>
                    </a:cubicBezTo>
                    <a:cubicBezTo>
                      <a:pt x="9301" y="30186"/>
                      <a:pt x="13362" y="31734"/>
                      <a:pt x="17422" y="31734"/>
                    </a:cubicBezTo>
                    <a:cubicBezTo>
                      <a:pt x="21483" y="31734"/>
                      <a:pt x="25543" y="30186"/>
                      <a:pt x="28639" y="27090"/>
                    </a:cubicBezTo>
                    <a:cubicBezTo>
                      <a:pt x="34843" y="20886"/>
                      <a:pt x="34843" y="10849"/>
                      <a:pt x="28639" y="4644"/>
                    </a:cubicBezTo>
                    <a:cubicBezTo>
                      <a:pt x="25543" y="1548"/>
                      <a:pt x="21483" y="1"/>
                      <a:pt x="1742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9" name="Google Shape;1145;p29">
              <a:extLst>
                <a:ext uri="{FF2B5EF4-FFF2-40B4-BE49-F238E27FC236}">
                  <a16:creationId xmlns:a16="http://schemas.microsoft.com/office/drawing/2014/main" id="{0FE6BB1C-94F3-4D10-8092-5757312CFD10}"/>
                </a:ext>
              </a:extLst>
            </p:cNvPr>
            <p:cNvGrpSpPr/>
            <p:nvPr/>
          </p:nvGrpSpPr>
          <p:grpSpPr>
            <a:xfrm>
              <a:off x="4833163" y="3676899"/>
              <a:ext cx="1093623" cy="729849"/>
              <a:chOff x="4833163" y="3676899"/>
              <a:chExt cx="1093623" cy="729849"/>
            </a:xfrm>
            <a:grpFill/>
          </p:grpSpPr>
          <p:sp>
            <p:nvSpPr>
              <p:cNvPr id="90" name="Google Shape;1146;p29">
                <a:extLst>
                  <a:ext uri="{FF2B5EF4-FFF2-40B4-BE49-F238E27FC236}">
                    <a16:creationId xmlns:a16="http://schemas.microsoft.com/office/drawing/2014/main" id="{433D92DC-CCC3-47EB-9B17-0C0AF879338B}"/>
                  </a:ext>
                </a:extLst>
              </p:cNvPr>
              <p:cNvSpPr/>
              <p:nvPr/>
            </p:nvSpPr>
            <p:spPr>
              <a:xfrm>
                <a:off x="4941953" y="3690001"/>
                <a:ext cx="234716" cy="234716"/>
              </a:xfrm>
              <a:custGeom>
                <a:avLst/>
                <a:gdLst/>
                <a:ahLst/>
                <a:cxnLst/>
                <a:rect l="l" t="t" r="r" b="b"/>
                <a:pathLst>
                  <a:path w="6969" h="6969" extrusionOk="0">
                    <a:moveTo>
                      <a:pt x="3484" y="0"/>
                    </a:moveTo>
                    <a:cubicBezTo>
                      <a:pt x="1555" y="0"/>
                      <a:pt x="0" y="1568"/>
                      <a:pt x="0" y="3484"/>
                    </a:cubicBezTo>
                    <a:cubicBezTo>
                      <a:pt x="0" y="5414"/>
                      <a:pt x="1555" y="6969"/>
                      <a:pt x="3484" y="6969"/>
                    </a:cubicBezTo>
                    <a:cubicBezTo>
                      <a:pt x="5401" y="6969"/>
                      <a:pt x="6969" y="5414"/>
                      <a:pt x="6969" y="3484"/>
                    </a:cubicBezTo>
                    <a:cubicBezTo>
                      <a:pt x="6969" y="1568"/>
                      <a:pt x="5401" y="0"/>
                      <a:pt x="34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147;p29">
                <a:extLst>
                  <a:ext uri="{FF2B5EF4-FFF2-40B4-BE49-F238E27FC236}">
                    <a16:creationId xmlns:a16="http://schemas.microsoft.com/office/drawing/2014/main" id="{C80A41EF-5652-47AB-8B24-109350CB7E7F}"/>
                  </a:ext>
                </a:extLst>
              </p:cNvPr>
              <p:cNvSpPr/>
              <p:nvPr/>
            </p:nvSpPr>
            <p:spPr>
              <a:xfrm>
                <a:off x="5132418" y="3760832"/>
                <a:ext cx="184162" cy="157353"/>
              </a:xfrm>
              <a:custGeom>
                <a:avLst/>
                <a:gdLst/>
                <a:ahLst/>
                <a:cxnLst/>
                <a:rect l="l" t="t" r="r" b="b"/>
                <a:pathLst>
                  <a:path w="5468" h="4672" extrusionOk="0">
                    <a:moveTo>
                      <a:pt x="3136" y="1"/>
                    </a:moveTo>
                    <a:cubicBezTo>
                      <a:pt x="1046" y="1"/>
                      <a:pt x="0" y="2507"/>
                      <a:pt x="1474" y="3981"/>
                    </a:cubicBezTo>
                    <a:cubicBezTo>
                      <a:pt x="1951" y="4458"/>
                      <a:pt x="2537" y="4671"/>
                      <a:pt x="3112" y="4671"/>
                    </a:cubicBezTo>
                    <a:cubicBezTo>
                      <a:pt x="4315" y="4671"/>
                      <a:pt x="5468" y="3738"/>
                      <a:pt x="5468" y="2333"/>
                    </a:cubicBezTo>
                    <a:cubicBezTo>
                      <a:pt x="5468" y="1046"/>
                      <a:pt x="4423" y="1"/>
                      <a:pt x="31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148;p29">
                <a:extLst>
                  <a:ext uri="{FF2B5EF4-FFF2-40B4-BE49-F238E27FC236}">
                    <a16:creationId xmlns:a16="http://schemas.microsoft.com/office/drawing/2014/main" id="{CB8F9EBD-52B4-4570-91C1-B576EBBD3A84}"/>
                  </a:ext>
                </a:extLst>
              </p:cNvPr>
              <p:cNvSpPr/>
              <p:nvPr/>
            </p:nvSpPr>
            <p:spPr>
              <a:xfrm>
                <a:off x="5337771" y="3762213"/>
                <a:ext cx="82651" cy="82617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2453" extrusionOk="0">
                    <a:moveTo>
                      <a:pt x="1220" y="0"/>
                    </a:moveTo>
                    <a:cubicBezTo>
                      <a:pt x="550" y="0"/>
                      <a:pt x="1" y="550"/>
                      <a:pt x="1" y="1220"/>
                    </a:cubicBezTo>
                    <a:cubicBezTo>
                      <a:pt x="1" y="1903"/>
                      <a:pt x="550" y="2453"/>
                      <a:pt x="1220" y="2453"/>
                    </a:cubicBezTo>
                    <a:cubicBezTo>
                      <a:pt x="1904" y="2453"/>
                      <a:pt x="2453" y="1903"/>
                      <a:pt x="2453" y="1220"/>
                    </a:cubicBezTo>
                    <a:cubicBezTo>
                      <a:pt x="2453" y="550"/>
                      <a:pt x="1904" y="0"/>
                      <a:pt x="12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149;p29">
                <a:extLst>
                  <a:ext uri="{FF2B5EF4-FFF2-40B4-BE49-F238E27FC236}">
                    <a16:creationId xmlns:a16="http://schemas.microsoft.com/office/drawing/2014/main" id="{0B078FC0-D50B-4609-B8A1-890B050BAF56}"/>
                  </a:ext>
                </a:extLst>
              </p:cNvPr>
              <p:cNvSpPr/>
              <p:nvPr/>
            </p:nvSpPr>
            <p:spPr>
              <a:xfrm>
                <a:off x="5514697" y="3676899"/>
                <a:ext cx="234750" cy="234278"/>
              </a:xfrm>
              <a:custGeom>
                <a:avLst/>
                <a:gdLst/>
                <a:ahLst/>
                <a:cxnLst/>
                <a:rect l="l" t="t" r="r" b="b"/>
                <a:pathLst>
                  <a:path w="6970" h="6956" extrusionOk="0">
                    <a:moveTo>
                      <a:pt x="3485" y="0"/>
                    </a:moveTo>
                    <a:cubicBezTo>
                      <a:pt x="1569" y="0"/>
                      <a:pt x="1" y="1555"/>
                      <a:pt x="1" y="3485"/>
                    </a:cubicBezTo>
                    <a:cubicBezTo>
                      <a:pt x="1" y="5401"/>
                      <a:pt x="1569" y="6955"/>
                      <a:pt x="3485" y="6955"/>
                    </a:cubicBezTo>
                    <a:cubicBezTo>
                      <a:pt x="5415" y="6955"/>
                      <a:pt x="6969" y="5401"/>
                      <a:pt x="6969" y="3485"/>
                    </a:cubicBezTo>
                    <a:cubicBezTo>
                      <a:pt x="6969" y="1555"/>
                      <a:pt x="5415" y="0"/>
                      <a:pt x="34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150;p29">
                <a:extLst>
                  <a:ext uri="{FF2B5EF4-FFF2-40B4-BE49-F238E27FC236}">
                    <a16:creationId xmlns:a16="http://schemas.microsoft.com/office/drawing/2014/main" id="{F039D165-7396-42E6-85A4-C6D5CB4AC8B5}"/>
                  </a:ext>
                </a:extLst>
              </p:cNvPr>
              <p:cNvSpPr/>
              <p:nvPr/>
            </p:nvSpPr>
            <p:spPr>
              <a:xfrm>
                <a:off x="5739955" y="3726107"/>
                <a:ext cx="122797" cy="122797"/>
              </a:xfrm>
              <a:custGeom>
                <a:avLst/>
                <a:gdLst/>
                <a:ahLst/>
                <a:cxnLst/>
                <a:rect l="l" t="t" r="r" b="b"/>
                <a:pathLst>
                  <a:path w="3646" h="3646" extrusionOk="0">
                    <a:moveTo>
                      <a:pt x="1823" y="0"/>
                    </a:moveTo>
                    <a:cubicBezTo>
                      <a:pt x="817" y="0"/>
                      <a:pt x="0" y="818"/>
                      <a:pt x="0" y="1823"/>
                    </a:cubicBezTo>
                    <a:cubicBezTo>
                      <a:pt x="0" y="2828"/>
                      <a:pt x="817" y="3645"/>
                      <a:pt x="1823" y="3645"/>
                    </a:cubicBezTo>
                    <a:cubicBezTo>
                      <a:pt x="2828" y="3645"/>
                      <a:pt x="3645" y="2828"/>
                      <a:pt x="3645" y="1823"/>
                    </a:cubicBezTo>
                    <a:cubicBezTo>
                      <a:pt x="3645" y="818"/>
                      <a:pt x="2828" y="0"/>
                      <a:pt x="18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151;p29">
                <a:extLst>
                  <a:ext uri="{FF2B5EF4-FFF2-40B4-BE49-F238E27FC236}">
                    <a16:creationId xmlns:a16="http://schemas.microsoft.com/office/drawing/2014/main" id="{A8E07C6B-96F5-40B6-A3EA-F370D65628EC}"/>
                  </a:ext>
                </a:extLst>
              </p:cNvPr>
              <p:cNvSpPr/>
              <p:nvPr/>
            </p:nvSpPr>
            <p:spPr>
              <a:xfrm>
                <a:off x="4833163" y="3810040"/>
                <a:ext cx="1093623" cy="596709"/>
              </a:xfrm>
              <a:custGeom>
                <a:avLst/>
                <a:gdLst/>
                <a:ahLst/>
                <a:cxnLst/>
                <a:rect l="l" t="t" r="r" b="b"/>
                <a:pathLst>
                  <a:path w="32471" h="17717" extrusionOk="0">
                    <a:moveTo>
                      <a:pt x="2011" y="1"/>
                    </a:moveTo>
                    <a:cubicBezTo>
                      <a:pt x="1" y="9100"/>
                      <a:pt x="6915" y="17717"/>
                      <a:pt x="16229" y="17717"/>
                    </a:cubicBezTo>
                    <a:cubicBezTo>
                      <a:pt x="25543" y="17717"/>
                      <a:pt x="32471" y="9100"/>
                      <a:pt x="30447" y="1"/>
                    </a:cubicBez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0" name="Google Shape;1152;p29">
              <a:extLst>
                <a:ext uri="{FF2B5EF4-FFF2-40B4-BE49-F238E27FC236}">
                  <a16:creationId xmlns:a16="http://schemas.microsoft.com/office/drawing/2014/main" id="{531692ED-43C2-4E57-B69E-43AB7FDFEEE8}"/>
                </a:ext>
              </a:extLst>
            </p:cNvPr>
            <p:cNvGrpSpPr/>
            <p:nvPr/>
          </p:nvGrpSpPr>
          <p:grpSpPr>
            <a:xfrm>
              <a:off x="5078697" y="3485659"/>
              <a:ext cx="763703" cy="814438"/>
              <a:chOff x="5078697" y="3485659"/>
              <a:chExt cx="763703" cy="814438"/>
            </a:xfrm>
            <a:grpFill/>
          </p:grpSpPr>
          <p:sp>
            <p:nvSpPr>
              <p:cNvPr id="81" name="Google Shape;1153;p29">
                <a:extLst>
                  <a:ext uri="{FF2B5EF4-FFF2-40B4-BE49-F238E27FC236}">
                    <a16:creationId xmlns:a16="http://schemas.microsoft.com/office/drawing/2014/main" id="{E37A83D4-1DFC-436B-A8D4-AA0A791DE3B9}"/>
                  </a:ext>
                </a:extLst>
              </p:cNvPr>
              <p:cNvSpPr/>
              <p:nvPr/>
            </p:nvSpPr>
            <p:spPr>
              <a:xfrm>
                <a:off x="5078697" y="3958101"/>
                <a:ext cx="156646" cy="133844"/>
              </a:xfrm>
              <a:custGeom>
                <a:avLst/>
                <a:gdLst/>
                <a:ahLst/>
                <a:cxnLst/>
                <a:rect l="l" t="t" r="r" b="b"/>
                <a:pathLst>
                  <a:path w="4651" h="3974" extrusionOk="0">
                    <a:moveTo>
                      <a:pt x="2678" y="0"/>
                    </a:moveTo>
                    <a:cubicBezTo>
                      <a:pt x="2670" y="0"/>
                      <a:pt x="2662" y="0"/>
                      <a:pt x="2654" y="0"/>
                    </a:cubicBezTo>
                    <a:cubicBezTo>
                      <a:pt x="885" y="0"/>
                      <a:pt x="1" y="2131"/>
                      <a:pt x="1260" y="3391"/>
                    </a:cubicBezTo>
                    <a:cubicBezTo>
                      <a:pt x="1663" y="3793"/>
                      <a:pt x="2159" y="3973"/>
                      <a:pt x="2646" y="3973"/>
                    </a:cubicBezTo>
                    <a:cubicBezTo>
                      <a:pt x="3668" y="3973"/>
                      <a:pt x="4651" y="3181"/>
                      <a:pt x="4651" y="1984"/>
                    </a:cubicBezTo>
                    <a:cubicBezTo>
                      <a:pt x="4651" y="893"/>
                      <a:pt x="3766" y="0"/>
                      <a:pt x="2678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" name="Google Shape;1154;p29">
                <a:extLst>
                  <a:ext uri="{FF2B5EF4-FFF2-40B4-BE49-F238E27FC236}">
                    <a16:creationId xmlns:a16="http://schemas.microsoft.com/office/drawing/2014/main" id="{7A335359-6CF3-4F9E-AFB7-C1A0C04AB674}"/>
                  </a:ext>
                </a:extLst>
              </p:cNvPr>
              <p:cNvSpPr/>
              <p:nvPr/>
            </p:nvSpPr>
            <p:spPr>
              <a:xfrm>
                <a:off x="5276842" y="3967128"/>
                <a:ext cx="29369" cy="29369"/>
              </a:xfrm>
              <a:custGeom>
                <a:avLst/>
                <a:gdLst/>
                <a:ahLst/>
                <a:cxnLst/>
                <a:rect l="l" t="t" r="r" b="b"/>
                <a:pathLst>
                  <a:path w="872" h="872" extrusionOk="0">
                    <a:moveTo>
                      <a:pt x="443" y="0"/>
                    </a:moveTo>
                    <a:cubicBezTo>
                      <a:pt x="202" y="0"/>
                      <a:pt x="1" y="201"/>
                      <a:pt x="1" y="442"/>
                    </a:cubicBezTo>
                    <a:cubicBezTo>
                      <a:pt x="1" y="684"/>
                      <a:pt x="202" y="871"/>
                      <a:pt x="443" y="871"/>
                    </a:cubicBezTo>
                    <a:cubicBezTo>
                      <a:pt x="684" y="871"/>
                      <a:pt x="872" y="684"/>
                      <a:pt x="872" y="442"/>
                    </a:cubicBezTo>
                    <a:cubicBezTo>
                      <a:pt x="872" y="201"/>
                      <a:pt x="684" y="0"/>
                      <a:pt x="44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155;p29">
                <a:extLst>
                  <a:ext uri="{FF2B5EF4-FFF2-40B4-BE49-F238E27FC236}">
                    <a16:creationId xmlns:a16="http://schemas.microsoft.com/office/drawing/2014/main" id="{188FC504-FCE0-4D0C-A4AC-51F3FA947D51}"/>
                  </a:ext>
                </a:extLst>
              </p:cNvPr>
              <p:cNvSpPr/>
              <p:nvPr/>
            </p:nvSpPr>
            <p:spPr>
              <a:xfrm>
                <a:off x="5296714" y="4106129"/>
                <a:ext cx="95247" cy="81977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2434" extrusionOk="0">
                    <a:moveTo>
                      <a:pt x="1622" y="1"/>
                    </a:moveTo>
                    <a:cubicBezTo>
                      <a:pt x="536" y="1"/>
                      <a:pt x="0" y="1314"/>
                      <a:pt x="764" y="2078"/>
                    </a:cubicBezTo>
                    <a:cubicBezTo>
                      <a:pt x="1010" y="2324"/>
                      <a:pt x="1312" y="2434"/>
                      <a:pt x="1608" y="2434"/>
                    </a:cubicBezTo>
                    <a:cubicBezTo>
                      <a:pt x="2230" y="2434"/>
                      <a:pt x="2828" y="1947"/>
                      <a:pt x="2828" y="1220"/>
                    </a:cubicBezTo>
                    <a:cubicBezTo>
                      <a:pt x="2828" y="550"/>
                      <a:pt x="2292" y="1"/>
                      <a:pt x="162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156;p29">
                <a:extLst>
                  <a:ext uri="{FF2B5EF4-FFF2-40B4-BE49-F238E27FC236}">
                    <a16:creationId xmlns:a16="http://schemas.microsoft.com/office/drawing/2014/main" id="{8BED71B6-63A0-41BF-95C0-ACE6B0FC5778}"/>
                  </a:ext>
                </a:extLst>
              </p:cNvPr>
              <p:cNvSpPr/>
              <p:nvPr/>
            </p:nvSpPr>
            <p:spPr>
              <a:xfrm>
                <a:off x="5565724" y="3953588"/>
                <a:ext cx="85783" cy="73523"/>
              </a:xfrm>
              <a:custGeom>
                <a:avLst/>
                <a:gdLst/>
                <a:ahLst/>
                <a:cxnLst/>
                <a:rect l="l" t="t" r="r" b="b"/>
                <a:pathLst>
                  <a:path w="2547" h="2183" extrusionOk="0">
                    <a:moveTo>
                      <a:pt x="1461" y="0"/>
                    </a:moveTo>
                    <a:cubicBezTo>
                      <a:pt x="483" y="0"/>
                      <a:pt x="0" y="1179"/>
                      <a:pt x="684" y="1863"/>
                    </a:cubicBezTo>
                    <a:cubicBezTo>
                      <a:pt x="905" y="2084"/>
                      <a:pt x="1177" y="2183"/>
                      <a:pt x="1445" y="2183"/>
                    </a:cubicBezTo>
                    <a:cubicBezTo>
                      <a:pt x="2006" y="2183"/>
                      <a:pt x="2546" y="1748"/>
                      <a:pt x="2546" y="1086"/>
                    </a:cubicBezTo>
                    <a:cubicBezTo>
                      <a:pt x="2546" y="496"/>
                      <a:pt x="2051" y="0"/>
                      <a:pt x="146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157;p29">
                <a:extLst>
                  <a:ext uri="{FF2B5EF4-FFF2-40B4-BE49-F238E27FC236}">
                    <a16:creationId xmlns:a16="http://schemas.microsoft.com/office/drawing/2014/main" id="{006448A6-D4BA-4687-840D-A1EF8B047168}"/>
                  </a:ext>
                </a:extLst>
              </p:cNvPr>
              <p:cNvSpPr/>
              <p:nvPr/>
            </p:nvSpPr>
            <p:spPr>
              <a:xfrm>
                <a:off x="5637026" y="3928765"/>
                <a:ext cx="141759" cy="121349"/>
              </a:xfrm>
              <a:custGeom>
                <a:avLst/>
                <a:gdLst/>
                <a:ahLst/>
                <a:cxnLst/>
                <a:rect l="l" t="t" r="r" b="b"/>
                <a:pathLst>
                  <a:path w="4209" h="3603" extrusionOk="0">
                    <a:moveTo>
                      <a:pt x="2413" y="0"/>
                    </a:moveTo>
                    <a:cubicBezTo>
                      <a:pt x="805" y="0"/>
                      <a:pt x="1" y="1930"/>
                      <a:pt x="1140" y="3069"/>
                    </a:cubicBezTo>
                    <a:cubicBezTo>
                      <a:pt x="1504" y="3438"/>
                      <a:pt x="1954" y="3603"/>
                      <a:pt x="2397" y="3603"/>
                    </a:cubicBezTo>
                    <a:cubicBezTo>
                      <a:pt x="3320" y="3603"/>
                      <a:pt x="4208" y="2883"/>
                      <a:pt x="4208" y="1796"/>
                    </a:cubicBezTo>
                    <a:cubicBezTo>
                      <a:pt x="4208" y="804"/>
                      <a:pt x="3404" y="0"/>
                      <a:pt x="241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158;p29">
                <a:extLst>
                  <a:ext uri="{FF2B5EF4-FFF2-40B4-BE49-F238E27FC236}">
                    <a16:creationId xmlns:a16="http://schemas.microsoft.com/office/drawing/2014/main" id="{BA394477-5A47-4DF5-A405-6E0D5DA360F5}"/>
                  </a:ext>
                </a:extLst>
              </p:cNvPr>
              <p:cNvSpPr/>
              <p:nvPr/>
            </p:nvSpPr>
            <p:spPr>
              <a:xfrm>
                <a:off x="5595060" y="4170224"/>
                <a:ext cx="24856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738" h="738" extrusionOk="0">
                    <a:moveTo>
                      <a:pt x="362" y="1"/>
                    </a:moveTo>
                    <a:cubicBezTo>
                      <a:pt x="161" y="1"/>
                      <a:pt x="0" y="161"/>
                      <a:pt x="0" y="376"/>
                    </a:cubicBezTo>
                    <a:cubicBezTo>
                      <a:pt x="0" y="577"/>
                      <a:pt x="161" y="738"/>
                      <a:pt x="362" y="738"/>
                    </a:cubicBezTo>
                    <a:cubicBezTo>
                      <a:pt x="577" y="738"/>
                      <a:pt x="737" y="577"/>
                      <a:pt x="737" y="376"/>
                    </a:cubicBezTo>
                    <a:cubicBezTo>
                      <a:pt x="737" y="161"/>
                      <a:pt x="577" y="1"/>
                      <a:pt x="36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159;p29">
                <a:extLst>
                  <a:ext uri="{FF2B5EF4-FFF2-40B4-BE49-F238E27FC236}">
                    <a16:creationId xmlns:a16="http://schemas.microsoft.com/office/drawing/2014/main" id="{B1412106-55E8-44B6-8E42-1C629A3709F6}"/>
                  </a:ext>
                </a:extLst>
              </p:cNvPr>
              <p:cNvSpPr/>
              <p:nvPr/>
            </p:nvSpPr>
            <p:spPr>
              <a:xfrm>
                <a:off x="5227197" y="4264093"/>
                <a:ext cx="41561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069" extrusionOk="0">
                    <a:moveTo>
                      <a:pt x="697" y="1"/>
                    </a:moveTo>
                    <a:cubicBezTo>
                      <a:pt x="228" y="1"/>
                      <a:pt x="1" y="577"/>
                      <a:pt x="322" y="912"/>
                    </a:cubicBezTo>
                    <a:cubicBezTo>
                      <a:pt x="430" y="1020"/>
                      <a:pt x="563" y="1068"/>
                      <a:pt x="694" y="1068"/>
                    </a:cubicBezTo>
                    <a:cubicBezTo>
                      <a:pt x="969" y="1068"/>
                      <a:pt x="1233" y="855"/>
                      <a:pt x="1233" y="537"/>
                    </a:cubicBezTo>
                    <a:cubicBezTo>
                      <a:pt x="1233" y="242"/>
                      <a:pt x="992" y="1"/>
                      <a:pt x="69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160;p29">
                <a:extLst>
                  <a:ext uri="{FF2B5EF4-FFF2-40B4-BE49-F238E27FC236}">
                    <a16:creationId xmlns:a16="http://schemas.microsoft.com/office/drawing/2014/main" id="{E4B1517C-AA39-4F96-AF38-A8A7D899B5E3}"/>
                  </a:ext>
                </a:extLst>
              </p:cNvPr>
              <p:cNvSpPr/>
              <p:nvPr/>
            </p:nvSpPr>
            <p:spPr>
              <a:xfrm>
                <a:off x="5407727" y="3485659"/>
                <a:ext cx="434674" cy="382975"/>
              </a:xfrm>
              <a:custGeom>
                <a:avLst/>
                <a:gdLst/>
                <a:ahLst/>
                <a:cxnLst/>
                <a:rect l="l" t="t" r="r" b="b"/>
                <a:pathLst>
                  <a:path w="12906" h="11371" extrusionOk="0">
                    <a:moveTo>
                      <a:pt x="2609" y="0"/>
                    </a:moveTo>
                    <a:cubicBezTo>
                      <a:pt x="2050" y="0"/>
                      <a:pt x="1586" y="154"/>
                      <a:pt x="1261" y="479"/>
                    </a:cubicBezTo>
                    <a:cubicBezTo>
                      <a:pt x="1" y="1739"/>
                      <a:pt x="1301" y="5089"/>
                      <a:pt x="4169" y="7970"/>
                    </a:cubicBezTo>
                    <a:cubicBezTo>
                      <a:pt x="6297" y="10098"/>
                      <a:pt x="8690" y="11370"/>
                      <a:pt x="10298" y="11370"/>
                    </a:cubicBezTo>
                    <a:cubicBezTo>
                      <a:pt x="10857" y="11370"/>
                      <a:pt x="11321" y="11216"/>
                      <a:pt x="11646" y="10891"/>
                    </a:cubicBezTo>
                    <a:cubicBezTo>
                      <a:pt x="12906" y="9632"/>
                      <a:pt x="11606" y="6281"/>
                      <a:pt x="8738" y="3400"/>
                    </a:cubicBezTo>
                    <a:cubicBezTo>
                      <a:pt x="6610" y="1272"/>
                      <a:pt x="4217" y="0"/>
                      <a:pt x="26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" name="Google Shape;1161;p29">
                <a:extLst>
                  <a:ext uri="{FF2B5EF4-FFF2-40B4-BE49-F238E27FC236}">
                    <a16:creationId xmlns:a16="http://schemas.microsoft.com/office/drawing/2014/main" id="{354B32AF-AEDE-4F9F-AC3F-ABF8317F6A15}"/>
                  </a:ext>
                </a:extLst>
              </p:cNvPr>
              <p:cNvSpPr/>
              <p:nvPr/>
            </p:nvSpPr>
            <p:spPr>
              <a:xfrm>
                <a:off x="5756190" y="3895354"/>
                <a:ext cx="85345" cy="73119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171" extrusionOk="0">
                    <a:moveTo>
                      <a:pt x="1448" y="0"/>
                    </a:moveTo>
                    <a:cubicBezTo>
                      <a:pt x="483" y="0"/>
                      <a:pt x="0" y="1166"/>
                      <a:pt x="684" y="1850"/>
                    </a:cubicBezTo>
                    <a:cubicBezTo>
                      <a:pt x="905" y="2071"/>
                      <a:pt x="1177" y="2170"/>
                      <a:pt x="1444" y="2170"/>
                    </a:cubicBezTo>
                    <a:cubicBezTo>
                      <a:pt x="2000" y="2170"/>
                      <a:pt x="2533" y="1738"/>
                      <a:pt x="2533" y="1086"/>
                    </a:cubicBezTo>
                    <a:cubicBezTo>
                      <a:pt x="2533" y="483"/>
                      <a:pt x="2051" y="0"/>
                      <a:pt x="1448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91534B7-FF7C-4FEB-9DB6-C4176D3E7531}"/>
              </a:ext>
            </a:extLst>
          </p:cNvPr>
          <p:cNvSpPr txBox="1"/>
          <p:nvPr/>
        </p:nvSpPr>
        <p:spPr>
          <a:xfrm>
            <a:off x="2655379" y="200493"/>
            <a:ext cx="3807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2"/>
                </a:solidFill>
                <a:latin typeface="Artifakt Element Thin" panose="020B0203050000020004" pitchFamily="34" charset="0"/>
                <a:ea typeface="Artifakt Element Thin" panose="020B0203050000020004" pitchFamily="34" charset="0"/>
              </a:rPr>
              <a:t>L</a:t>
            </a:r>
            <a:r>
              <a:rPr lang="fr" sz="4800" dirty="0">
                <a:solidFill>
                  <a:schemeClr val="bg2"/>
                </a:solidFill>
                <a:latin typeface="Artifakt Element Thin" panose="020B0203050000020004" pitchFamily="34" charset="0"/>
                <a:ea typeface="Artifakt Element Thin" panose="020B0203050000020004" pitchFamily="34" charset="0"/>
              </a:rPr>
              <a:t>aboratories</a:t>
            </a:r>
            <a:endParaRPr lang="en-IN" sz="4800" dirty="0">
              <a:solidFill>
                <a:schemeClr val="bg2"/>
              </a:solidFill>
              <a:latin typeface="Artifakt Element Thin" panose="020B0203050000020004" pitchFamily="34" charset="0"/>
              <a:ea typeface="Artifakt Element Thin" panose="020B0203050000020004" pitchFamily="34" charset="0"/>
            </a:endParaRPr>
          </a:p>
        </p:txBody>
      </p:sp>
      <p:grpSp>
        <p:nvGrpSpPr>
          <p:cNvPr id="252" name="Google Shape;1125;p29">
            <a:extLst>
              <a:ext uri="{FF2B5EF4-FFF2-40B4-BE49-F238E27FC236}">
                <a16:creationId xmlns:a16="http://schemas.microsoft.com/office/drawing/2014/main" id="{6342C20F-4FC5-4764-99D6-2CDFA28BC751}"/>
              </a:ext>
            </a:extLst>
          </p:cNvPr>
          <p:cNvGrpSpPr/>
          <p:nvPr/>
        </p:nvGrpSpPr>
        <p:grpSpPr>
          <a:xfrm>
            <a:off x="3819211" y="1183305"/>
            <a:ext cx="333095" cy="966786"/>
            <a:chOff x="3774301" y="1530715"/>
            <a:chExt cx="333095" cy="966786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253" name="Google Shape;1126;p29">
              <a:extLst>
                <a:ext uri="{FF2B5EF4-FFF2-40B4-BE49-F238E27FC236}">
                  <a16:creationId xmlns:a16="http://schemas.microsoft.com/office/drawing/2014/main" id="{D553EF80-CAAE-491C-8C29-2871642E558B}"/>
                </a:ext>
              </a:extLst>
            </p:cNvPr>
            <p:cNvGrpSpPr/>
            <p:nvPr/>
          </p:nvGrpSpPr>
          <p:grpSpPr>
            <a:xfrm>
              <a:off x="3774301" y="1530715"/>
              <a:ext cx="333095" cy="966786"/>
              <a:chOff x="3774301" y="1530715"/>
              <a:chExt cx="333095" cy="966786"/>
            </a:xfrm>
            <a:grpFill/>
          </p:grpSpPr>
          <p:sp>
            <p:nvSpPr>
              <p:cNvPr id="283" name="Google Shape;1127;p29">
                <a:extLst>
                  <a:ext uri="{FF2B5EF4-FFF2-40B4-BE49-F238E27FC236}">
                    <a16:creationId xmlns:a16="http://schemas.microsoft.com/office/drawing/2014/main" id="{0013946D-03AD-4C15-BF55-ED922C5666F8}"/>
                  </a:ext>
                </a:extLst>
              </p:cNvPr>
              <p:cNvSpPr/>
              <p:nvPr/>
            </p:nvSpPr>
            <p:spPr>
              <a:xfrm>
                <a:off x="3814011" y="1578980"/>
                <a:ext cx="251893" cy="918521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7272" extrusionOk="0">
                    <a:moveTo>
                      <a:pt x="0" y="1"/>
                    </a:moveTo>
                    <a:lnTo>
                      <a:pt x="0" y="23613"/>
                    </a:lnTo>
                    <a:cubicBezTo>
                      <a:pt x="41" y="25637"/>
                      <a:pt x="1702" y="27272"/>
                      <a:pt x="3739" y="27272"/>
                    </a:cubicBezTo>
                    <a:cubicBezTo>
                      <a:pt x="5776" y="27272"/>
                      <a:pt x="7438" y="25637"/>
                      <a:pt x="7478" y="23613"/>
                    </a:cubicBezTo>
                    <a:lnTo>
                      <a:pt x="747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128;p29">
                <a:extLst>
                  <a:ext uri="{FF2B5EF4-FFF2-40B4-BE49-F238E27FC236}">
                    <a16:creationId xmlns:a16="http://schemas.microsoft.com/office/drawing/2014/main" id="{DA5E6BEA-60C4-4CEE-8E38-B11C1CB90D92}"/>
                  </a:ext>
                </a:extLst>
              </p:cNvPr>
              <p:cNvSpPr/>
              <p:nvPr/>
            </p:nvSpPr>
            <p:spPr>
              <a:xfrm>
                <a:off x="3774301" y="1530715"/>
                <a:ext cx="333095" cy="57795"/>
              </a:xfrm>
              <a:custGeom>
                <a:avLst/>
                <a:gdLst/>
                <a:ahLst/>
                <a:cxnLst/>
                <a:rect l="l" t="t" r="r" b="b"/>
                <a:pathLst>
                  <a:path w="9890" h="1716" extrusionOk="0">
                    <a:moveTo>
                      <a:pt x="228" y="0"/>
                    </a:moveTo>
                    <a:cubicBezTo>
                      <a:pt x="107" y="0"/>
                      <a:pt x="0" y="94"/>
                      <a:pt x="0" y="215"/>
                    </a:cubicBezTo>
                    <a:lnTo>
                      <a:pt x="0" y="1488"/>
                    </a:lnTo>
                    <a:cubicBezTo>
                      <a:pt x="0" y="1608"/>
                      <a:pt x="107" y="1715"/>
                      <a:pt x="228" y="1715"/>
                    </a:cubicBezTo>
                    <a:lnTo>
                      <a:pt x="9662" y="1715"/>
                    </a:lnTo>
                    <a:cubicBezTo>
                      <a:pt x="9783" y="1715"/>
                      <a:pt x="9890" y="1608"/>
                      <a:pt x="9890" y="1488"/>
                    </a:cubicBezTo>
                    <a:lnTo>
                      <a:pt x="9890" y="215"/>
                    </a:lnTo>
                    <a:cubicBezTo>
                      <a:pt x="9890" y="94"/>
                      <a:pt x="9783" y="0"/>
                      <a:pt x="966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" name="Google Shape;1129;p29">
              <a:extLst>
                <a:ext uri="{FF2B5EF4-FFF2-40B4-BE49-F238E27FC236}">
                  <a16:creationId xmlns:a16="http://schemas.microsoft.com/office/drawing/2014/main" id="{358FFB41-A6BF-4202-86AC-C9349F0EFC30}"/>
                </a:ext>
              </a:extLst>
            </p:cNvPr>
            <p:cNvSpPr/>
            <p:nvPr/>
          </p:nvSpPr>
          <p:spPr>
            <a:xfrm>
              <a:off x="3847861" y="2067825"/>
              <a:ext cx="184634" cy="389071"/>
            </a:xfrm>
            <a:custGeom>
              <a:avLst/>
              <a:gdLst/>
              <a:ahLst/>
              <a:cxnLst/>
              <a:rect l="l" t="t" r="r" b="b"/>
              <a:pathLst>
                <a:path w="5482" h="11552" extrusionOk="0">
                  <a:moveTo>
                    <a:pt x="0" y="0"/>
                  </a:moveTo>
                  <a:lnTo>
                    <a:pt x="0" y="8805"/>
                  </a:lnTo>
                  <a:cubicBezTo>
                    <a:pt x="0" y="10319"/>
                    <a:pt x="1220" y="11552"/>
                    <a:pt x="2734" y="11552"/>
                  </a:cubicBezTo>
                  <a:cubicBezTo>
                    <a:pt x="4248" y="11552"/>
                    <a:pt x="5481" y="10319"/>
                    <a:pt x="5481" y="8805"/>
                  </a:cubicBezTo>
                  <a:lnTo>
                    <a:pt x="5481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55" name="Google Shape;1130;p29">
              <a:extLst>
                <a:ext uri="{FF2B5EF4-FFF2-40B4-BE49-F238E27FC236}">
                  <a16:creationId xmlns:a16="http://schemas.microsoft.com/office/drawing/2014/main" id="{B75BB0CC-8D4B-45CE-8252-43D33F2FD590}"/>
                </a:ext>
              </a:extLst>
            </p:cNvPr>
            <p:cNvGrpSpPr/>
            <p:nvPr/>
          </p:nvGrpSpPr>
          <p:grpSpPr>
            <a:xfrm>
              <a:off x="3837925" y="1908043"/>
              <a:ext cx="200872" cy="407404"/>
              <a:chOff x="3837925" y="1908043"/>
              <a:chExt cx="200872" cy="407404"/>
            </a:xfrm>
            <a:grpFill/>
          </p:grpSpPr>
          <p:sp>
            <p:nvSpPr>
              <p:cNvPr id="256" name="Google Shape;1131;p29">
                <a:extLst>
                  <a:ext uri="{FF2B5EF4-FFF2-40B4-BE49-F238E27FC236}">
                    <a16:creationId xmlns:a16="http://schemas.microsoft.com/office/drawing/2014/main" id="{7F968C43-4B9F-464B-ACB1-8E13F03C47A2}"/>
                  </a:ext>
                </a:extLst>
              </p:cNvPr>
              <p:cNvSpPr/>
              <p:nvPr/>
            </p:nvSpPr>
            <p:spPr>
              <a:xfrm>
                <a:off x="3837925" y="2038489"/>
                <a:ext cx="65945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681" extrusionOk="0">
                    <a:moveTo>
                      <a:pt x="1113" y="0"/>
                    </a:moveTo>
                    <a:cubicBezTo>
                      <a:pt x="362" y="0"/>
                      <a:pt x="1" y="911"/>
                      <a:pt x="523" y="1434"/>
                    </a:cubicBezTo>
                    <a:cubicBezTo>
                      <a:pt x="693" y="1604"/>
                      <a:pt x="904" y="1680"/>
                      <a:pt x="1111" y="1680"/>
                    </a:cubicBezTo>
                    <a:cubicBezTo>
                      <a:pt x="1542" y="1680"/>
                      <a:pt x="1957" y="1351"/>
                      <a:pt x="1957" y="844"/>
                    </a:cubicBezTo>
                    <a:cubicBezTo>
                      <a:pt x="1957" y="375"/>
                      <a:pt x="1582" y="0"/>
                      <a:pt x="11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132;p29">
                <a:extLst>
                  <a:ext uri="{FF2B5EF4-FFF2-40B4-BE49-F238E27FC236}">
                    <a16:creationId xmlns:a16="http://schemas.microsoft.com/office/drawing/2014/main" id="{B40765B8-4656-441A-AAFF-1877D71E615D}"/>
                  </a:ext>
                </a:extLst>
              </p:cNvPr>
              <p:cNvSpPr/>
              <p:nvPr/>
            </p:nvSpPr>
            <p:spPr>
              <a:xfrm>
                <a:off x="3924148" y="2057418"/>
                <a:ext cx="22128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657" h="553" extrusionOk="0">
                    <a:moveTo>
                      <a:pt x="375" y="1"/>
                    </a:moveTo>
                    <a:cubicBezTo>
                      <a:pt x="134" y="1"/>
                      <a:pt x="0" y="296"/>
                      <a:pt x="174" y="470"/>
                    </a:cubicBezTo>
                    <a:cubicBezTo>
                      <a:pt x="231" y="527"/>
                      <a:pt x="303" y="552"/>
                      <a:pt x="373" y="552"/>
                    </a:cubicBezTo>
                    <a:cubicBezTo>
                      <a:pt x="517" y="552"/>
                      <a:pt x="657" y="445"/>
                      <a:pt x="657" y="282"/>
                    </a:cubicBezTo>
                    <a:cubicBezTo>
                      <a:pt x="657" y="122"/>
                      <a:pt x="536" y="1"/>
                      <a:pt x="37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133;p29">
                <a:extLst>
                  <a:ext uri="{FF2B5EF4-FFF2-40B4-BE49-F238E27FC236}">
                    <a16:creationId xmlns:a16="http://schemas.microsoft.com/office/drawing/2014/main" id="{84F31BBC-9F1D-47AE-AC0C-BDBE504D15D3}"/>
                  </a:ext>
                </a:extLst>
              </p:cNvPr>
              <p:cNvSpPr/>
              <p:nvPr/>
            </p:nvSpPr>
            <p:spPr>
              <a:xfrm>
                <a:off x="3942639" y="2024949"/>
                <a:ext cx="70896" cy="60759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1804" extrusionOk="0">
                    <a:moveTo>
                      <a:pt x="1207" y="0"/>
                    </a:moveTo>
                    <a:cubicBezTo>
                      <a:pt x="403" y="0"/>
                      <a:pt x="1" y="965"/>
                      <a:pt x="563" y="1541"/>
                    </a:cubicBezTo>
                    <a:cubicBezTo>
                      <a:pt x="745" y="1722"/>
                      <a:pt x="969" y="1804"/>
                      <a:pt x="1190" y="1804"/>
                    </a:cubicBezTo>
                    <a:cubicBezTo>
                      <a:pt x="1655" y="1804"/>
                      <a:pt x="2105" y="1443"/>
                      <a:pt x="2105" y="898"/>
                    </a:cubicBezTo>
                    <a:cubicBezTo>
                      <a:pt x="2105" y="402"/>
                      <a:pt x="1702" y="0"/>
                      <a:pt x="120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134;p29">
                <a:extLst>
                  <a:ext uri="{FF2B5EF4-FFF2-40B4-BE49-F238E27FC236}">
                    <a16:creationId xmlns:a16="http://schemas.microsoft.com/office/drawing/2014/main" id="{1534CE42-5879-482A-91CB-F19E42F1C320}"/>
                  </a:ext>
                </a:extLst>
              </p:cNvPr>
              <p:cNvSpPr/>
              <p:nvPr/>
            </p:nvSpPr>
            <p:spPr>
              <a:xfrm>
                <a:off x="3874940" y="2161256"/>
                <a:ext cx="43818" cy="37789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1122" extrusionOk="0">
                    <a:moveTo>
                      <a:pt x="751" y="0"/>
                    </a:moveTo>
                    <a:cubicBezTo>
                      <a:pt x="255" y="0"/>
                      <a:pt x="0" y="603"/>
                      <a:pt x="349" y="952"/>
                    </a:cubicBezTo>
                    <a:cubicBezTo>
                      <a:pt x="462" y="1069"/>
                      <a:pt x="603" y="1122"/>
                      <a:pt x="741" y="1122"/>
                    </a:cubicBezTo>
                    <a:cubicBezTo>
                      <a:pt x="1026" y="1122"/>
                      <a:pt x="1300" y="897"/>
                      <a:pt x="1300" y="563"/>
                    </a:cubicBezTo>
                    <a:cubicBezTo>
                      <a:pt x="1300" y="255"/>
                      <a:pt x="1059" y="0"/>
                      <a:pt x="75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135;p29">
                <a:extLst>
                  <a:ext uri="{FF2B5EF4-FFF2-40B4-BE49-F238E27FC236}">
                    <a16:creationId xmlns:a16="http://schemas.microsoft.com/office/drawing/2014/main" id="{0AF56585-D511-4E74-9752-F41182D06828}"/>
                  </a:ext>
                </a:extLst>
              </p:cNvPr>
              <p:cNvSpPr/>
              <p:nvPr/>
            </p:nvSpPr>
            <p:spPr>
              <a:xfrm>
                <a:off x="3910137" y="2234815"/>
                <a:ext cx="69111" cy="69549"/>
              </a:xfrm>
              <a:custGeom>
                <a:avLst/>
                <a:gdLst/>
                <a:ahLst/>
                <a:cxnLst/>
                <a:rect l="l" t="t" r="r" b="b"/>
                <a:pathLst>
                  <a:path w="2052" h="2065" extrusionOk="0">
                    <a:moveTo>
                      <a:pt x="1033" y="1"/>
                    </a:moveTo>
                    <a:cubicBezTo>
                      <a:pt x="456" y="1"/>
                      <a:pt x="1" y="470"/>
                      <a:pt x="1" y="1032"/>
                    </a:cubicBezTo>
                    <a:cubicBezTo>
                      <a:pt x="1" y="1609"/>
                      <a:pt x="456" y="2064"/>
                      <a:pt x="1033" y="2064"/>
                    </a:cubicBezTo>
                    <a:cubicBezTo>
                      <a:pt x="1595" y="2064"/>
                      <a:pt x="2051" y="1609"/>
                      <a:pt x="2051" y="1032"/>
                    </a:cubicBezTo>
                    <a:cubicBezTo>
                      <a:pt x="2051" y="470"/>
                      <a:pt x="1595" y="1"/>
                      <a:pt x="10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136;p29">
                <a:extLst>
                  <a:ext uri="{FF2B5EF4-FFF2-40B4-BE49-F238E27FC236}">
                    <a16:creationId xmlns:a16="http://schemas.microsoft.com/office/drawing/2014/main" id="{11D0B122-8DB9-4552-A1FE-8BFD9C368D0C}"/>
                  </a:ext>
                </a:extLst>
              </p:cNvPr>
              <p:cNvSpPr/>
              <p:nvPr/>
            </p:nvSpPr>
            <p:spPr>
              <a:xfrm>
                <a:off x="3971537" y="2200966"/>
                <a:ext cx="15358" cy="1327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94" extrusionOk="0">
                    <a:moveTo>
                      <a:pt x="255" y="0"/>
                    </a:moveTo>
                    <a:cubicBezTo>
                      <a:pt x="81" y="0"/>
                      <a:pt x="0" y="215"/>
                      <a:pt x="121" y="335"/>
                    </a:cubicBezTo>
                    <a:cubicBezTo>
                      <a:pt x="161" y="375"/>
                      <a:pt x="210" y="393"/>
                      <a:pt x="259" y="393"/>
                    </a:cubicBezTo>
                    <a:cubicBezTo>
                      <a:pt x="359" y="393"/>
                      <a:pt x="456" y="318"/>
                      <a:pt x="456" y="201"/>
                    </a:cubicBezTo>
                    <a:cubicBezTo>
                      <a:pt x="442" y="94"/>
                      <a:pt x="362" y="0"/>
                      <a:pt x="2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137;p29">
                <a:extLst>
                  <a:ext uri="{FF2B5EF4-FFF2-40B4-BE49-F238E27FC236}">
                    <a16:creationId xmlns:a16="http://schemas.microsoft.com/office/drawing/2014/main" id="{648E4D9A-75A0-4555-9D67-FA381F3AB159}"/>
                  </a:ext>
                </a:extLst>
              </p:cNvPr>
              <p:cNvSpPr/>
              <p:nvPr/>
            </p:nvSpPr>
            <p:spPr>
              <a:xfrm>
                <a:off x="3960692" y="2126026"/>
                <a:ext cx="41999" cy="42033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248" extrusionOk="0">
                    <a:moveTo>
                      <a:pt x="617" y="1"/>
                    </a:moveTo>
                    <a:cubicBezTo>
                      <a:pt x="282" y="1"/>
                      <a:pt x="1" y="282"/>
                      <a:pt x="1" y="617"/>
                    </a:cubicBezTo>
                    <a:cubicBezTo>
                      <a:pt x="1" y="966"/>
                      <a:pt x="282" y="1247"/>
                      <a:pt x="617" y="1247"/>
                    </a:cubicBezTo>
                    <a:cubicBezTo>
                      <a:pt x="965" y="1247"/>
                      <a:pt x="1247" y="966"/>
                      <a:pt x="1247" y="617"/>
                    </a:cubicBezTo>
                    <a:cubicBezTo>
                      <a:pt x="1247" y="282"/>
                      <a:pt x="965" y="1"/>
                      <a:pt x="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138;p29">
                <a:extLst>
                  <a:ext uri="{FF2B5EF4-FFF2-40B4-BE49-F238E27FC236}">
                    <a16:creationId xmlns:a16="http://schemas.microsoft.com/office/drawing/2014/main" id="{3B9CD331-CA30-43E5-814D-D4E379520B53}"/>
                  </a:ext>
                </a:extLst>
              </p:cNvPr>
              <p:cNvSpPr/>
              <p:nvPr/>
            </p:nvSpPr>
            <p:spPr>
              <a:xfrm>
                <a:off x="3956178" y="2292578"/>
                <a:ext cx="26203" cy="22869"/>
              </a:xfrm>
              <a:custGeom>
                <a:avLst/>
                <a:gdLst/>
                <a:ahLst/>
                <a:cxnLst/>
                <a:rect l="l" t="t" r="r" b="b"/>
                <a:pathLst>
                  <a:path w="778" h="679" extrusionOk="0">
                    <a:moveTo>
                      <a:pt x="443" y="1"/>
                    </a:moveTo>
                    <a:cubicBezTo>
                      <a:pt x="148" y="1"/>
                      <a:pt x="1" y="363"/>
                      <a:pt x="202" y="577"/>
                    </a:cubicBezTo>
                    <a:cubicBezTo>
                      <a:pt x="268" y="647"/>
                      <a:pt x="351" y="679"/>
                      <a:pt x="434" y="679"/>
                    </a:cubicBezTo>
                    <a:cubicBezTo>
                      <a:pt x="603" y="679"/>
                      <a:pt x="769" y="547"/>
                      <a:pt x="778" y="349"/>
                    </a:cubicBezTo>
                    <a:cubicBezTo>
                      <a:pt x="778" y="162"/>
                      <a:pt x="630" y="1"/>
                      <a:pt x="44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139;p29">
                <a:extLst>
                  <a:ext uri="{FF2B5EF4-FFF2-40B4-BE49-F238E27FC236}">
                    <a16:creationId xmlns:a16="http://schemas.microsoft.com/office/drawing/2014/main" id="{D84A011C-AE3A-4CB2-9333-9ECB013C98D5}"/>
                  </a:ext>
                </a:extLst>
              </p:cNvPr>
              <p:cNvSpPr/>
              <p:nvPr/>
            </p:nvSpPr>
            <p:spPr>
              <a:xfrm>
                <a:off x="4010337" y="1908043"/>
                <a:ext cx="28460" cy="40035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1887" extrusionOk="0">
                    <a:moveTo>
                      <a:pt x="430" y="0"/>
                    </a:moveTo>
                    <a:cubicBezTo>
                      <a:pt x="202" y="0"/>
                      <a:pt x="1" y="2654"/>
                      <a:pt x="1" y="5937"/>
                    </a:cubicBezTo>
                    <a:cubicBezTo>
                      <a:pt x="1" y="9220"/>
                      <a:pt x="188" y="11887"/>
                      <a:pt x="430" y="11887"/>
                    </a:cubicBezTo>
                    <a:cubicBezTo>
                      <a:pt x="657" y="11887"/>
                      <a:pt x="845" y="9220"/>
                      <a:pt x="845" y="5937"/>
                    </a:cubicBezTo>
                    <a:cubicBezTo>
                      <a:pt x="845" y="2654"/>
                      <a:pt x="657" y="0"/>
                      <a:pt x="43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5" name="Google Shape;1163;p29">
            <a:extLst>
              <a:ext uri="{FF2B5EF4-FFF2-40B4-BE49-F238E27FC236}">
                <a16:creationId xmlns:a16="http://schemas.microsoft.com/office/drawing/2014/main" id="{6391711B-CD66-40B8-987B-E94E531EE74B}"/>
              </a:ext>
            </a:extLst>
          </p:cNvPr>
          <p:cNvGrpSpPr/>
          <p:nvPr/>
        </p:nvGrpSpPr>
        <p:grpSpPr>
          <a:xfrm>
            <a:off x="3247327" y="2880825"/>
            <a:ext cx="863892" cy="1272850"/>
            <a:chOff x="3202432" y="3228235"/>
            <a:chExt cx="863892" cy="1272850"/>
          </a:xfrm>
          <a:solidFill>
            <a:srgbClr val="0070C0"/>
          </a:solidFill>
        </p:grpSpPr>
        <p:grpSp>
          <p:nvGrpSpPr>
            <p:cNvPr id="286" name="Google Shape;1164;p29">
              <a:extLst>
                <a:ext uri="{FF2B5EF4-FFF2-40B4-BE49-F238E27FC236}">
                  <a16:creationId xmlns:a16="http://schemas.microsoft.com/office/drawing/2014/main" id="{A3C51536-B348-49B7-953B-C2C865B57BEE}"/>
                </a:ext>
              </a:extLst>
            </p:cNvPr>
            <p:cNvGrpSpPr/>
            <p:nvPr/>
          </p:nvGrpSpPr>
          <p:grpSpPr>
            <a:xfrm>
              <a:off x="3202432" y="3228235"/>
              <a:ext cx="863892" cy="1272850"/>
              <a:chOff x="3202432" y="3228235"/>
              <a:chExt cx="863892" cy="1272850"/>
            </a:xfrm>
            <a:grpFill/>
          </p:grpSpPr>
          <p:sp>
            <p:nvSpPr>
              <p:cNvPr id="302" name="Google Shape;1165;p29">
                <a:extLst>
                  <a:ext uri="{FF2B5EF4-FFF2-40B4-BE49-F238E27FC236}">
                    <a16:creationId xmlns:a16="http://schemas.microsoft.com/office/drawing/2014/main" id="{E489F333-8851-4156-AAC4-3A7E0A3FE51D}"/>
                  </a:ext>
                </a:extLst>
              </p:cNvPr>
              <p:cNvSpPr/>
              <p:nvPr/>
            </p:nvSpPr>
            <p:spPr>
              <a:xfrm>
                <a:off x="3202432" y="3775753"/>
                <a:ext cx="863892" cy="725332"/>
              </a:xfrm>
              <a:custGeom>
                <a:avLst/>
                <a:gdLst/>
                <a:ahLst/>
                <a:cxnLst/>
                <a:rect l="l" t="t" r="r" b="b"/>
                <a:pathLst>
                  <a:path w="25650" h="21536" extrusionOk="0">
                    <a:moveTo>
                      <a:pt x="9086" y="0"/>
                    </a:moveTo>
                    <a:lnTo>
                      <a:pt x="563" y="18855"/>
                    </a:lnTo>
                    <a:cubicBezTo>
                      <a:pt x="0" y="20115"/>
                      <a:pt x="911" y="21535"/>
                      <a:pt x="2292" y="21535"/>
                    </a:cubicBezTo>
                    <a:lnTo>
                      <a:pt x="23344" y="21535"/>
                    </a:lnTo>
                    <a:cubicBezTo>
                      <a:pt x="24725" y="21535"/>
                      <a:pt x="25649" y="20115"/>
                      <a:pt x="25073" y="18855"/>
                    </a:cubicBezTo>
                    <a:lnTo>
                      <a:pt x="165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1166;p29">
                <a:extLst>
                  <a:ext uri="{FF2B5EF4-FFF2-40B4-BE49-F238E27FC236}">
                    <a16:creationId xmlns:a16="http://schemas.microsoft.com/office/drawing/2014/main" id="{CE6A9A41-9B79-4FB8-A6A2-4FF0D772E680}"/>
                  </a:ext>
                </a:extLst>
              </p:cNvPr>
              <p:cNvSpPr/>
              <p:nvPr/>
            </p:nvSpPr>
            <p:spPr>
              <a:xfrm>
                <a:off x="3508425" y="3267075"/>
                <a:ext cx="251893" cy="519540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15104" extrusionOk="0">
                    <a:moveTo>
                      <a:pt x="1" y="0"/>
                    </a:moveTo>
                    <a:lnTo>
                      <a:pt x="1" y="15103"/>
                    </a:lnTo>
                    <a:lnTo>
                      <a:pt x="7479" y="15103"/>
                    </a:lnTo>
                    <a:lnTo>
                      <a:pt x="74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1167;p29">
                <a:extLst>
                  <a:ext uri="{FF2B5EF4-FFF2-40B4-BE49-F238E27FC236}">
                    <a16:creationId xmlns:a16="http://schemas.microsoft.com/office/drawing/2014/main" id="{CE9D30C8-F986-4B91-A4A5-81B5B4147A72}"/>
                  </a:ext>
                </a:extLst>
              </p:cNvPr>
              <p:cNvSpPr/>
              <p:nvPr/>
            </p:nvSpPr>
            <p:spPr>
              <a:xfrm>
                <a:off x="3469186" y="3228235"/>
                <a:ext cx="332657" cy="57829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1717" extrusionOk="0">
                    <a:moveTo>
                      <a:pt x="214" y="1"/>
                    </a:moveTo>
                    <a:cubicBezTo>
                      <a:pt x="94" y="1"/>
                      <a:pt x="0" y="95"/>
                      <a:pt x="0" y="215"/>
                    </a:cubicBezTo>
                    <a:lnTo>
                      <a:pt x="0" y="1488"/>
                    </a:lnTo>
                    <a:cubicBezTo>
                      <a:pt x="0" y="1609"/>
                      <a:pt x="94" y="1716"/>
                      <a:pt x="214" y="1716"/>
                    </a:cubicBezTo>
                    <a:lnTo>
                      <a:pt x="9662" y="1716"/>
                    </a:lnTo>
                    <a:cubicBezTo>
                      <a:pt x="9783" y="1716"/>
                      <a:pt x="9877" y="1609"/>
                      <a:pt x="9877" y="1488"/>
                    </a:cubicBezTo>
                    <a:lnTo>
                      <a:pt x="9877" y="215"/>
                    </a:lnTo>
                    <a:cubicBezTo>
                      <a:pt x="9877" y="95"/>
                      <a:pt x="9783" y="1"/>
                      <a:pt x="966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7" name="Google Shape;1168;p29">
              <a:extLst>
                <a:ext uri="{FF2B5EF4-FFF2-40B4-BE49-F238E27FC236}">
                  <a16:creationId xmlns:a16="http://schemas.microsoft.com/office/drawing/2014/main" id="{642ABCF6-1D1A-4FD6-9899-C677DE503A24}"/>
                </a:ext>
              </a:extLst>
            </p:cNvPr>
            <p:cNvSpPr/>
            <p:nvPr/>
          </p:nvSpPr>
          <p:spPr>
            <a:xfrm>
              <a:off x="3273297" y="4047895"/>
              <a:ext cx="721729" cy="417093"/>
            </a:xfrm>
            <a:custGeom>
              <a:avLst/>
              <a:gdLst/>
              <a:ahLst/>
              <a:cxnLst/>
              <a:rect l="l" t="t" r="r" b="b"/>
              <a:pathLst>
                <a:path w="21429" h="12384" extrusionOk="0">
                  <a:moveTo>
                    <a:pt x="5066" y="1"/>
                  </a:moveTo>
                  <a:lnTo>
                    <a:pt x="482" y="10145"/>
                  </a:lnTo>
                  <a:cubicBezTo>
                    <a:pt x="0" y="11204"/>
                    <a:pt x="777" y="12383"/>
                    <a:pt x="1916" y="12383"/>
                  </a:cubicBezTo>
                  <a:lnTo>
                    <a:pt x="19512" y="12383"/>
                  </a:lnTo>
                  <a:cubicBezTo>
                    <a:pt x="20664" y="12383"/>
                    <a:pt x="21428" y="11204"/>
                    <a:pt x="20959" y="10145"/>
                  </a:cubicBezTo>
                  <a:lnTo>
                    <a:pt x="16389" y="1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88" name="Google Shape;1169;p29">
              <a:extLst>
                <a:ext uri="{FF2B5EF4-FFF2-40B4-BE49-F238E27FC236}">
                  <a16:creationId xmlns:a16="http://schemas.microsoft.com/office/drawing/2014/main" id="{3C8F482F-1E93-43FC-9422-B4E702E701EA}"/>
                </a:ext>
              </a:extLst>
            </p:cNvPr>
            <p:cNvGrpSpPr/>
            <p:nvPr/>
          </p:nvGrpSpPr>
          <p:grpSpPr>
            <a:xfrm>
              <a:off x="3349551" y="3825297"/>
              <a:ext cx="603960" cy="585542"/>
              <a:chOff x="3349551" y="3825297"/>
              <a:chExt cx="603960" cy="585542"/>
            </a:xfrm>
            <a:grpFill/>
          </p:grpSpPr>
          <p:sp>
            <p:nvSpPr>
              <p:cNvPr id="289" name="Google Shape;1170;p29">
                <a:extLst>
                  <a:ext uri="{FF2B5EF4-FFF2-40B4-BE49-F238E27FC236}">
                    <a16:creationId xmlns:a16="http://schemas.microsoft.com/office/drawing/2014/main" id="{A374E09F-E13E-4C86-BF5C-4C248641D6C3}"/>
                  </a:ext>
                </a:extLst>
              </p:cNvPr>
              <p:cNvSpPr/>
              <p:nvPr/>
            </p:nvSpPr>
            <p:spPr>
              <a:xfrm>
                <a:off x="3426748" y="4004143"/>
                <a:ext cx="118722" cy="10141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3011" extrusionOk="0">
                    <a:moveTo>
                      <a:pt x="2024" y="0"/>
                    </a:moveTo>
                    <a:cubicBezTo>
                      <a:pt x="684" y="0"/>
                      <a:pt x="0" y="1622"/>
                      <a:pt x="952" y="2573"/>
                    </a:cubicBezTo>
                    <a:cubicBezTo>
                      <a:pt x="1258" y="2875"/>
                      <a:pt x="1634" y="3010"/>
                      <a:pt x="2002" y="3010"/>
                    </a:cubicBezTo>
                    <a:cubicBezTo>
                      <a:pt x="2779" y="3010"/>
                      <a:pt x="3525" y="2410"/>
                      <a:pt x="3525" y="1501"/>
                    </a:cubicBezTo>
                    <a:cubicBezTo>
                      <a:pt x="3525" y="670"/>
                      <a:pt x="2855" y="0"/>
                      <a:pt x="20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171;p29">
                <a:extLst>
                  <a:ext uri="{FF2B5EF4-FFF2-40B4-BE49-F238E27FC236}">
                    <a16:creationId xmlns:a16="http://schemas.microsoft.com/office/drawing/2014/main" id="{D95B7E06-8CAD-47A4-8DC1-65CB3ABD37BF}"/>
                  </a:ext>
                </a:extLst>
              </p:cNvPr>
              <p:cNvSpPr/>
              <p:nvPr/>
            </p:nvSpPr>
            <p:spPr>
              <a:xfrm>
                <a:off x="3558541" y="4013170"/>
                <a:ext cx="27550" cy="23946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11" extrusionOk="0">
                    <a:moveTo>
                      <a:pt x="469" y="0"/>
                    </a:moveTo>
                    <a:cubicBezTo>
                      <a:pt x="161" y="0"/>
                      <a:pt x="0" y="389"/>
                      <a:pt x="215" y="603"/>
                    </a:cubicBezTo>
                    <a:cubicBezTo>
                      <a:pt x="289" y="677"/>
                      <a:pt x="379" y="710"/>
                      <a:pt x="467" y="710"/>
                    </a:cubicBezTo>
                    <a:cubicBezTo>
                      <a:pt x="647" y="710"/>
                      <a:pt x="818" y="570"/>
                      <a:pt x="818" y="362"/>
                    </a:cubicBezTo>
                    <a:cubicBezTo>
                      <a:pt x="818" y="161"/>
                      <a:pt x="670" y="0"/>
                      <a:pt x="46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1172;p29">
                <a:extLst>
                  <a:ext uri="{FF2B5EF4-FFF2-40B4-BE49-F238E27FC236}">
                    <a16:creationId xmlns:a16="http://schemas.microsoft.com/office/drawing/2014/main" id="{52170E89-2EB6-4959-BD0B-781A16CB726F}"/>
                  </a:ext>
                </a:extLst>
              </p:cNvPr>
              <p:cNvSpPr/>
              <p:nvPr/>
            </p:nvSpPr>
            <p:spPr>
              <a:xfrm>
                <a:off x="3656485" y="4023072"/>
                <a:ext cx="56010" cy="48028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426" extrusionOk="0">
                    <a:moveTo>
                      <a:pt x="952" y="1"/>
                    </a:moveTo>
                    <a:cubicBezTo>
                      <a:pt x="309" y="1"/>
                      <a:pt x="0" y="765"/>
                      <a:pt x="443" y="1220"/>
                    </a:cubicBezTo>
                    <a:cubicBezTo>
                      <a:pt x="588" y="1362"/>
                      <a:pt x="766" y="1425"/>
                      <a:pt x="940" y="1425"/>
                    </a:cubicBezTo>
                    <a:cubicBezTo>
                      <a:pt x="1309" y="1425"/>
                      <a:pt x="1662" y="1139"/>
                      <a:pt x="1662" y="711"/>
                    </a:cubicBezTo>
                    <a:cubicBezTo>
                      <a:pt x="1649" y="323"/>
                      <a:pt x="1340" y="1"/>
                      <a:pt x="95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1173;p29">
                <a:extLst>
                  <a:ext uri="{FF2B5EF4-FFF2-40B4-BE49-F238E27FC236}">
                    <a16:creationId xmlns:a16="http://schemas.microsoft.com/office/drawing/2014/main" id="{E6348F3B-D243-4A75-8177-B3CD5F841030}"/>
                  </a:ext>
                </a:extLst>
              </p:cNvPr>
              <p:cNvSpPr/>
              <p:nvPr/>
            </p:nvSpPr>
            <p:spPr>
              <a:xfrm>
                <a:off x="3713339" y="3975683"/>
                <a:ext cx="95281" cy="95281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2829" extrusionOk="0">
                    <a:moveTo>
                      <a:pt x="1421" y="1"/>
                    </a:moveTo>
                    <a:cubicBezTo>
                      <a:pt x="631" y="1"/>
                      <a:pt x="1" y="631"/>
                      <a:pt x="1" y="1408"/>
                    </a:cubicBezTo>
                    <a:cubicBezTo>
                      <a:pt x="1" y="2199"/>
                      <a:pt x="631" y="2828"/>
                      <a:pt x="1421" y="2828"/>
                    </a:cubicBezTo>
                    <a:cubicBezTo>
                      <a:pt x="2199" y="2828"/>
                      <a:pt x="2829" y="2199"/>
                      <a:pt x="2829" y="1408"/>
                    </a:cubicBezTo>
                    <a:cubicBezTo>
                      <a:pt x="2829" y="631"/>
                      <a:pt x="2199" y="1"/>
                      <a:pt x="142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174;p29">
                <a:extLst>
                  <a:ext uri="{FF2B5EF4-FFF2-40B4-BE49-F238E27FC236}">
                    <a16:creationId xmlns:a16="http://schemas.microsoft.com/office/drawing/2014/main" id="{16B4DE29-B1B6-4D3F-A65C-6224FB45E9F2}"/>
                  </a:ext>
                </a:extLst>
              </p:cNvPr>
              <p:cNvSpPr/>
              <p:nvPr/>
            </p:nvSpPr>
            <p:spPr>
              <a:xfrm>
                <a:off x="3717852" y="3825297"/>
                <a:ext cx="235659" cy="503449"/>
              </a:xfrm>
              <a:custGeom>
                <a:avLst/>
                <a:gdLst/>
                <a:ahLst/>
                <a:cxnLst/>
                <a:rect l="l" t="t" r="r" b="b"/>
                <a:pathLst>
                  <a:path w="6997" h="14948" extrusionOk="0">
                    <a:moveTo>
                      <a:pt x="283" y="1"/>
                    </a:moveTo>
                    <a:cubicBezTo>
                      <a:pt x="278" y="1"/>
                      <a:pt x="273" y="2"/>
                      <a:pt x="269" y="3"/>
                    </a:cubicBezTo>
                    <a:cubicBezTo>
                      <a:pt x="1" y="124"/>
                      <a:pt x="1220" y="3568"/>
                      <a:pt x="3003" y="7695"/>
                    </a:cubicBezTo>
                    <a:cubicBezTo>
                      <a:pt x="4756" y="11743"/>
                      <a:pt x="6393" y="14948"/>
                      <a:pt x="6714" y="14948"/>
                    </a:cubicBezTo>
                    <a:cubicBezTo>
                      <a:pt x="6719" y="14948"/>
                      <a:pt x="6724" y="14947"/>
                      <a:pt x="6728" y="14945"/>
                    </a:cubicBezTo>
                    <a:cubicBezTo>
                      <a:pt x="6996" y="14825"/>
                      <a:pt x="5777" y="11381"/>
                      <a:pt x="3994" y="7253"/>
                    </a:cubicBezTo>
                    <a:cubicBezTo>
                      <a:pt x="2241" y="3205"/>
                      <a:pt x="591" y="1"/>
                      <a:pt x="28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175;p29">
                <a:extLst>
                  <a:ext uri="{FF2B5EF4-FFF2-40B4-BE49-F238E27FC236}">
                    <a16:creationId xmlns:a16="http://schemas.microsoft.com/office/drawing/2014/main" id="{5DCD47C4-0B60-453D-A775-3CD422B52A22}"/>
                  </a:ext>
                </a:extLst>
              </p:cNvPr>
              <p:cNvSpPr/>
              <p:nvPr/>
            </p:nvSpPr>
            <p:spPr>
              <a:xfrm>
                <a:off x="3452008" y="4232500"/>
                <a:ext cx="68640" cy="58367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1733" extrusionOk="0">
                    <a:moveTo>
                      <a:pt x="1167" y="1"/>
                    </a:moveTo>
                    <a:cubicBezTo>
                      <a:pt x="389" y="1"/>
                      <a:pt x="1" y="939"/>
                      <a:pt x="550" y="1475"/>
                    </a:cubicBezTo>
                    <a:cubicBezTo>
                      <a:pt x="728" y="1653"/>
                      <a:pt x="946" y="1733"/>
                      <a:pt x="1160" y="1733"/>
                    </a:cubicBezTo>
                    <a:cubicBezTo>
                      <a:pt x="1604" y="1733"/>
                      <a:pt x="2029" y="1388"/>
                      <a:pt x="2038" y="872"/>
                    </a:cubicBezTo>
                    <a:cubicBezTo>
                      <a:pt x="2038" y="390"/>
                      <a:pt x="1649" y="1"/>
                      <a:pt x="11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176;p29">
                <a:extLst>
                  <a:ext uri="{FF2B5EF4-FFF2-40B4-BE49-F238E27FC236}">
                    <a16:creationId xmlns:a16="http://schemas.microsoft.com/office/drawing/2014/main" id="{C545F8F9-8439-4882-9ECC-865AFD03D3B0}"/>
                  </a:ext>
                </a:extLst>
              </p:cNvPr>
              <p:cNvSpPr/>
              <p:nvPr/>
            </p:nvSpPr>
            <p:spPr>
              <a:xfrm>
                <a:off x="3518831" y="4144963"/>
                <a:ext cx="83055" cy="8305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2466" extrusionOk="0">
                    <a:moveTo>
                      <a:pt x="1233" y="0"/>
                    </a:moveTo>
                    <a:cubicBezTo>
                      <a:pt x="563" y="0"/>
                      <a:pt x="0" y="563"/>
                      <a:pt x="0" y="1233"/>
                    </a:cubicBezTo>
                    <a:cubicBezTo>
                      <a:pt x="0" y="1916"/>
                      <a:pt x="563" y="2466"/>
                      <a:pt x="1233" y="2466"/>
                    </a:cubicBezTo>
                    <a:cubicBezTo>
                      <a:pt x="1916" y="2466"/>
                      <a:pt x="2466" y="1916"/>
                      <a:pt x="2466" y="1233"/>
                    </a:cubicBezTo>
                    <a:cubicBezTo>
                      <a:pt x="2466" y="563"/>
                      <a:pt x="1916" y="0"/>
                      <a:pt x="12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177;p29">
                <a:extLst>
                  <a:ext uri="{FF2B5EF4-FFF2-40B4-BE49-F238E27FC236}">
                    <a16:creationId xmlns:a16="http://schemas.microsoft.com/office/drawing/2014/main" id="{96F2B5FE-1A02-4D55-8A07-09D68AD08533}"/>
                  </a:ext>
                </a:extLst>
              </p:cNvPr>
              <p:cNvSpPr/>
              <p:nvPr/>
            </p:nvSpPr>
            <p:spPr>
              <a:xfrm>
                <a:off x="3567130" y="4297504"/>
                <a:ext cx="15830" cy="13472"/>
              </a:xfrm>
              <a:custGeom>
                <a:avLst/>
                <a:gdLst/>
                <a:ahLst/>
                <a:cxnLst/>
                <a:rect l="l" t="t" r="r" b="b"/>
                <a:pathLst>
                  <a:path w="470" h="400" extrusionOk="0">
                    <a:moveTo>
                      <a:pt x="268" y="1"/>
                    </a:moveTo>
                    <a:cubicBezTo>
                      <a:pt x="94" y="1"/>
                      <a:pt x="0" y="215"/>
                      <a:pt x="121" y="336"/>
                    </a:cubicBezTo>
                    <a:cubicBezTo>
                      <a:pt x="165" y="380"/>
                      <a:pt x="218" y="399"/>
                      <a:pt x="269" y="399"/>
                    </a:cubicBezTo>
                    <a:cubicBezTo>
                      <a:pt x="373" y="399"/>
                      <a:pt x="469" y="319"/>
                      <a:pt x="469" y="202"/>
                    </a:cubicBezTo>
                    <a:cubicBezTo>
                      <a:pt x="469" y="94"/>
                      <a:pt x="375" y="1"/>
                      <a:pt x="26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1178;p29">
                <a:extLst>
                  <a:ext uri="{FF2B5EF4-FFF2-40B4-BE49-F238E27FC236}">
                    <a16:creationId xmlns:a16="http://schemas.microsoft.com/office/drawing/2014/main" id="{8218DA52-4F36-46CC-A26D-FC6B8D81659F}"/>
                  </a:ext>
                </a:extLst>
              </p:cNvPr>
              <p:cNvSpPr/>
              <p:nvPr/>
            </p:nvSpPr>
            <p:spPr>
              <a:xfrm>
                <a:off x="3739071" y="4218085"/>
                <a:ext cx="73624" cy="62746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1863" extrusionOk="0">
                    <a:moveTo>
                      <a:pt x="1247" y="0"/>
                    </a:moveTo>
                    <a:cubicBezTo>
                      <a:pt x="416" y="0"/>
                      <a:pt x="1" y="1005"/>
                      <a:pt x="590" y="1595"/>
                    </a:cubicBezTo>
                    <a:cubicBezTo>
                      <a:pt x="780" y="1780"/>
                      <a:pt x="1012" y="1863"/>
                      <a:pt x="1240" y="1863"/>
                    </a:cubicBezTo>
                    <a:cubicBezTo>
                      <a:pt x="1722" y="1863"/>
                      <a:pt x="2185" y="1493"/>
                      <a:pt x="2185" y="938"/>
                    </a:cubicBezTo>
                    <a:cubicBezTo>
                      <a:pt x="2185" y="416"/>
                      <a:pt x="1770" y="0"/>
                      <a:pt x="12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1179;p29">
                <a:extLst>
                  <a:ext uri="{FF2B5EF4-FFF2-40B4-BE49-F238E27FC236}">
                    <a16:creationId xmlns:a16="http://schemas.microsoft.com/office/drawing/2014/main" id="{ED4338CA-8599-44DD-8790-FFC35657B647}"/>
                  </a:ext>
                </a:extLst>
              </p:cNvPr>
              <p:cNvSpPr/>
              <p:nvPr/>
            </p:nvSpPr>
            <p:spPr>
              <a:xfrm>
                <a:off x="3778343" y="4343546"/>
                <a:ext cx="18558" cy="15661"/>
              </a:xfrm>
              <a:custGeom>
                <a:avLst/>
                <a:gdLst/>
                <a:ahLst/>
                <a:cxnLst/>
                <a:rect l="l" t="t" r="r" b="b"/>
                <a:pathLst>
                  <a:path w="551" h="465" extrusionOk="0">
                    <a:moveTo>
                      <a:pt x="322" y="1"/>
                    </a:moveTo>
                    <a:cubicBezTo>
                      <a:pt x="108" y="1"/>
                      <a:pt x="1" y="255"/>
                      <a:pt x="148" y="403"/>
                    </a:cubicBezTo>
                    <a:cubicBezTo>
                      <a:pt x="195" y="445"/>
                      <a:pt x="253" y="465"/>
                      <a:pt x="310" y="465"/>
                    </a:cubicBezTo>
                    <a:cubicBezTo>
                      <a:pt x="432" y="465"/>
                      <a:pt x="550" y="375"/>
                      <a:pt x="550" y="228"/>
                    </a:cubicBezTo>
                    <a:cubicBezTo>
                      <a:pt x="550" y="108"/>
                      <a:pt x="443" y="1"/>
                      <a:pt x="32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1180;p29">
                <a:extLst>
                  <a:ext uri="{FF2B5EF4-FFF2-40B4-BE49-F238E27FC236}">
                    <a16:creationId xmlns:a16="http://schemas.microsoft.com/office/drawing/2014/main" id="{10FC656E-A396-40C2-9D6F-0BFA24038D99}"/>
                  </a:ext>
                </a:extLst>
              </p:cNvPr>
              <p:cNvSpPr/>
              <p:nvPr/>
            </p:nvSpPr>
            <p:spPr>
              <a:xfrm>
                <a:off x="3586058" y="4376958"/>
                <a:ext cx="31626" cy="31626"/>
              </a:xfrm>
              <a:custGeom>
                <a:avLst/>
                <a:gdLst/>
                <a:ahLst/>
                <a:cxnLst/>
                <a:rect l="l" t="t" r="r" b="b"/>
                <a:pathLst>
                  <a:path w="939" h="939" extrusionOk="0">
                    <a:moveTo>
                      <a:pt x="470" y="0"/>
                    </a:moveTo>
                    <a:cubicBezTo>
                      <a:pt x="215" y="0"/>
                      <a:pt x="1" y="215"/>
                      <a:pt x="1" y="469"/>
                    </a:cubicBezTo>
                    <a:cubicBezTo>
                      <a:pt x="1" y="724"/>
                      <a:pt x="215" y="938"/>
                      <a:pt x="470" y="938"/>
                    </a:cubicBezTo>
                    <a:cubicBezTo>
                      <a:pt x="725" y="938"/>
                      <a:pt x="939" y="724"/>
                      <a:pt x="939" y="469"/>
                    </a:cubicBezTo>
                    <a:cubicBezTo>
                      <a:pt x="939" y="215"/>
                      <a:pt x="725" y="0"/>
                      <a:pt x="4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181;p29">
                <a:extLst>
                  <a:ext uri="{FF2B5EF4-FFF2-40B4-BE49-F238E27FC236}">
                    <a16:creationId xmlns:a16="http://schemas.microsoft.com/office/drawing/2014/main" id="{30EAA319-85D9-4BBF-B6CE-E0125875D767}"/>
                  </a:ext>
                </a:extLst>
              </p:cNvPr>
              <p:cNvSpPr/>
              <p:nvPr/>
            </p:nvSpPr>
            <p:spPr>
              <a:xfrm>
                <a:off x="3349551" y="4379214"/>
                <a:ext cx="31626" cy="31626"/>
              </a:xfrm>
              <a:custGeom>
                <a:avLst/>
                <a:gdLst/>
                <a:ahLst/>
                <a:cxnLst/>
                <a:rect l="l" t="t" r="r" b="b"/>
                <a:pathLst>
                  <a:path w="939" h="939" extrusionOk="0">
                    <a:moveTo>
                      <a:pt x="470" y="0"/>
                    </a:moveTo>
                    <a:cubicBezTo>
                      <a:pt x="215" y="0"/>
                      <a:pt x="1" y="215"/>
                      <a:pt x="1" y="469"/>
                    </a:cubicBezTo>
                    <a:cubicBezTo>
                      <a:pt x="1" y="724"/>
                      <a:pt x="215" y="938"/>
                      <a:pt x="470" y="938"/>
                    </a:cubicBezTo>
                    <a:cubicBezTo>
                      <a:pt x="724" y="938"/>
                      <a:pt x="939" y="724"/>
                      <a:pt x="939" y="469"/>
                    </a:cubicBezTo>
                    <a:cubicBezTo>
                      <a:pt x="939" y="215"/>
                      <a:pt x="724" y="0"/>
                      <a:pt x="4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182;p29">
                <a:extLst>
                  <a:ext uri="{FF2B5EF4-FFF2-40B4-BE49-F238E27FC236}">
                    <a16:creationId xmlns:a16="http://schemas.microsoft.com/office/drawing/2014/main" id="{79F858F0-F868-4019-A6C0-8F44D452DB14}"/>
                  </a:ext>
                </a:extLst>
              </p:cNvPr>
              <p:cNvSpPr/>
              <p:nvPr/>
            </p:nvSpPr>
            <p:spPr>
              <a:xfrm>
                <a:off x="3775177" y="4288478"/>
                <a:ext cx="120541" cy="103263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3066" extrusionOk="0">
                    <a:moveTo>
                      <a:pt x="2038" y="1"/>
                    </a:moveTo>
                    <a:cubicBezTo>
                      <a:pt x="684" y="1"/>
                      <a:pt x="1" y="1649"/>
                      <a:pt x="966" y="2614"/>
                    </a:cubicBezTo>
                    <a:cubicBezTo>
                      <a:pt x="1278" y="2926"/>
                      <a:pt x="1661" y="3065"/>
                      <a:pt x="2037" y="3065"/>
                    </a:cubicBezTo>
                    <a:cubicBezTo>
                      <a:pt x="2824" y="3065"/>
                      <a:pt x="3579" y="2453"/>
                      <a:pt x="3579" y="1528"/>
                    </a:cubicBezTo>
                    <a:cubicBezTo>
                      <a:pt x="3579" y="684"/>
                      <a:pt x="2882" y="1"/>
                      <a:pt x="203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" name="Google Shape;1183;p29">
            <a:extLst>
              <a:ext uri="{FF2B5EF4-FFF2-40B4-BE49-F238E27FC236}">
                <a16:creationId xmlns:a16="http://schemas.microsoft.com/office/drawing/2014/main" id="{B1AED824-FC33-44E5-BEE9-BA4E1D800625}"/>
              </a:ext>
            </a:extLst>
          </p:cNvPr>
          <p:cNvGrpSpPr/>
          <p:nvPr/>
        </p:nvGrpSpPr>
        <p:grpSpPr>
          <a:xfrm>
            <a:off x="3514081" y="971945"/>
            <a:ext cx="2085279" cy="3817760"/>
            <a:chOff x="3456522" y="1325800"/>
            <a:chExt cx="2085279" cy="3817760"/>
          </a:xfrm>
          <a:solidFill>
            <a:schemeClr val="bg1">
              <a:lumMod val="50000"/>
            </a:schemeClr>
          </a:solidFill>
        </p:grpSpPr>
        <p:sp>
          <p:nvSpPr>
            <p:cNvPr id="306" name="Google Shape;1184;p29">
              <a:extLst>
                <a:ext uri="{FF2B5EF4-FFF2-40B4-BE49-F238E27FC236}">
                  <a16:creationId xmlns:a16="http://schemas.microsoft.com/office/drawing/2014/main" id="{F0862697-A9ED-4BF0-B528-35F1849BE2D1}"/>
                </a:ext>
              </a:extLst>
            </p:cNvPr>
            <p:cNvSpPr/>
            <p:nvPr/>
          </p:nvSpPr>
          <p:spPr>
            <a:xfrm>
              <a:off x="4083021" y="1775778"/>
              <a:ext cx="726680" cy="31626"/>
            </a:xfrm>
            <a:custGeom>
              <a:avLst/>
              <a:gdLst/>
              <a:ahLst/>
              <a:cxnLst/>
              <a:rect l="l" t="t" r="r" b="b"/>
              <a:pathLst>
                <a:path w="21576" h="939" extrusionOk="0">
                  <a:moveTo>
                    <a:pt x="0" y="1"/>
                  </a:moveTo>
                  <a:lnTo>
                    <a:pt x="0" y="939"/>
                  </a:lnTo>
                  <a:lnTo>
                    <a:pt x="21576" y="939"/>
                  </a:lnTo>
                  <a:lnTo>
                    <a:pt x="215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185;p29">
              <a:extLst>
                <a:ext uri="{FF2B5EF4-FFF2-40B4-BE49-F238E27FC236}">
                  <a16:creationId xmlns:a16="http://schemas.microsoft.com/office/drawing/2014/main" id="{F7A96CDD-2CB0-408E-BD41-3C4005C97C09}"/>
                </a:ext>
              </a:extLst>
            </p:cNvPr>
            <p:cNvSpPr/>
            <p:nvPr/>
          </p:nvSpPr>
          <p:spPr>
            <a:xfrm>
              <a:off x="4083021" y="1750045"/>
              <a:ext cx="94809" cy="83089"/>
            </a:xfrm>
            <a:custGeom>
              <a:avLst/>
              <a:gdLst/>
              <a:ahLst/>
              <a:cxnLst/>
              <a:rect l="l" t="t" r="r" b="b"/>
              <a:pathLst>
                <a:path w="2815" h="2467" extrusionOk="0">
                  <a:moveTo>
                    <a:pt x="0" y="1"/>
                  </a:moveTo>
                  <a:lnTo>
                    <a:pt x="0" y="2467"/>
                  </a:lnTo>
                  <a:lnTo>
                    <a:pt x="2814" y="2467"/>
                  </a:lnTo>
                  <a:lnTo>
                    <a:pt x="28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186;p29">
              <a:extLst>
                <a:ext uri="{FF2B5EF4-FFF2-40B4-BE49-F238E27FC236}">
                  <a16:creationId xmlns:a16="http://schemas.microsoft.com/office/drawing/2014/main" id="{4AD8B142-8BE1-43AB-80CD-0195DD7310AB}"/>
                </a:ext>
              </a:extLst>
            </p:cNvPr>
            <p:cNvSpPr/>
            <p:nvPr/>
          </p:nvSpPr>
          <p:spPr>
            <a:xfrm>
              <a:off x="4305079" y="2942553"/>
              <a:ext cx="834119" cy="31154"/>
            </a:xfrm>
            <a:custGeom>
              <a:avLst/>
              <a:gdLst/>
              <a:ahLst/>
              <a:cxnLst/>
              <a:rect l="l" t="t" r="r" b="b"/>
              <a:pathLst>
                <a:path w="24766" h="925" extrusionOk="0">
                  <a:moveTo>
                    <a:pt x="1" y="0"/>
                  </a:moveTo>
                  <a:lnTo>
                    <a:pt x="1" y="925"/>
                  </a:lnTo>
                  <a:lnTo>
                    <a:pt x="24765" y="925"/>
                  </a:lnTo>
                  <a:lnTo>
                    <a:pt x="2476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187;p29">
              <a:extLst>
                <a:ext uri="{FF2B5EF4-FFF2-40B4-BE49-F238E27FC236}">
                  <a16:creationId xmlns:a16="http://schemas.microsoft.com/office/drawing/2014/main" id="{2BBC3C96-628A-4AC8-93C3-0B78F346DD93}"/>
                </a:ext>
              </a:extLst>
            </p:cNvPr>
            <p:cNvSpPr/>
            <p:nvPr/>
          </p:nvSpPr>
          <p:spPr>
            <a:xfrm>
              <a:off x="3812192" y="3548709"/>
              <a:ext cx="1008346" cy="31188"/>
            </a:xfrm>
            <a:custGeom>
              <a:avLst/>
              <a:gdLst/>
              <a:ahLst/>
              <a:cxnLst/>
              <a:rect l="l" t="t" r="r" b="b"/>
              <a:pathLst>
                <a:path w="29939" h="926" extrusionOk="0">
                  <a:moveTo>
                    <a:pt x="1" y="1"/>
                  </a:moveTo>
                  <a:lnTo>
                    <a:pt x="1" y="925"/>
                  </a:lnTo>
                  <a:lnTo>
                    <a:pt x="29938" y="925"/>
                  </a:lnTo>
                  <a:lnTo>
                    <a:pt x="299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188;p29">
              <a:extLst>
                <a:ext uri="{FF2B5EF4-FFF2-40B4-BE49-F238E27FC236}">
                  <a16:creationId xmlns:a16="http://schemas.microsoft.com/office/drawing/2014/main" id="{D4AEEEA5-5056-47D2-AB3C-A29078F4B5F5}"/>
                </a:ext>
              </a:extLst>
            </p:cNvPr>
            <p:cNvSpPr/>
            <p:nvPr/>
          </p:nvSpPr>
          <p:spPr>
            <a:xfrm>
              <a:off x="3749007" y="3522068"/>
              <a:ext cx="94809" cy="82651"/>
            </a:xfrm>
            <a:custGeom>
              <a:avLst/>
              <a:gdLst/>
              <a:ahLst/>
              <a:cxnLst/>
              <a:rect l="l" t="t" r="r" b="b"/>
              <a:pathLst>
                <a:path w="2815" h="2454" extrusionOk="0">
                  <a:moveTo>
                    <a:pt x="1" y="1"/>
                  </a:moveTo>
                  <a:lnTo>
                    <a:pt x="1" y="2453"/>
                  </a:lnTo>
                  <a:lnTo>
                    <a:pt x="2815" y="2453"/>
                  </a:lnTo>
                  <a:lnTo>
                    <a:pt x="281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189;p29">
              <a:extLst>
                <a:ext uri="{FF2B5EF4-FFF2-40B4-BE49-F238E27FC236}">
                  <a16:creationId xmlns:a16="http://schemas.microsoft.com/office/drawing/2014/main" id="{2EB07D35-F6CA-4685-81E8-B71FE5E6240C}"/>
                </a:ext>
              </a:extLst>
            </p:cNvPr>
            <p:cNvSpPr/>
            <p:nvPr/>
          </p:nvSpPr>
          <p:spPr>
            <a:xfrm>
              <a:off x="3760762" y="1695011"/>
              <a:ext cx="345759" cy="195007"/>
            </a:xfrm>
            <a:custGeom>
              <a:avLst/>
              <a:gdLst/>
              <a:ahLst/>
              <a:cxnLst/>
              <a:rect l="l" t="t" r="r" b="b"/>
              <a:pathLst>
                <a:path w="10266" h="5790" extrusionOk="0">
                  <a:moveTo>
                    <a:pt x="121" y="0"/>
                  </a:moveTo>
                  <a:cubicBezTo>
                    <a:pt x="54" y="0"/>
                    <a:pt x="0" y="54"/>
                    <a:pt x="0" y="121"/>
                  </a:cubicBezTo>
                  <a:lnTo>
                    <a:pt x="0" y="5669"/>
                  </a:lnTo>
                  <a:cubicBezTo>
                    <a:pt x="0" y="5736"/>
                    <a:pt x="54" y="5789"/>
                    <a:pt x="121" y="5789"/>
                  </a:cubicBezTo>
                  <a:lnTo>
                    <a:pt x="10145" y="5789"/>
                  </a:lnTo>
                  <a:cubicBezTo>
                    <a:pt x="10212" y="5789"/>
                    <a:pt x="10265" y="5736"/>
                    <a:pt x="10265" y="5669"/>
                  </a:cubicBezTo>
                  <a:lnTo>
                    <a:pt x="10265" y="121"/>
                  </a:lnTo>
                  <a:cubicBezTo>
                    <a:pt x="10265" y="54"/>
                    <a:pt x="10212" y="0"/>
                    <a:pt x="101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190;p29">
              <a:extLst>
                <a:ext uri="{FF2B5EF4-FFF2-40B4-BE49-F238E27FC236}">
                  <a16:creationId xmlns:a16="http://schemas.microsoft.com/office/drawing/2014/main" id="{CF9B4E53-C2BC-425B-9531-88B1E259D109}"/>
                </a:ext>
              </a:extLst>
            </p:cNvPr>
            <p:cNvSpPr/>
            <p:nvPr/>
          </p:nvSpPr>
          <p:spPr>
            <a:xfrm>
              <a:off x="5196042" y="2865794"/>
              <a:ext cx="345759" cy="195041"/>
            </a:xfrm>
            <a:custGeom>
              <a:avLst/>
              <a:gdLst/>
              <a:ahLst/>
              <a:cxnLst/>
              <a:rect l="l" t="t" r="r" b="b"/>
              <a:pathLst>
                <a:path w="10266" h="5791" extrusionOk="0">
                  <a:moveTo>
                    <a:pt x="122" y="1"/>
                  </a:moveTo>
                  <a:cubicBezTo>
                    <a:pt x="55" y="1"/>
                    <a:pt x="1" y="55"/>
                    <a:pt x="1" y="122"/>
                  </a:cubicBezTo>
                  <a:lnTo>
                    <a:pt x="1" y="5656"/>
                  </a:lnTo>
                  <a:cubicBezTo>
                    <a:pt x="1" y="5737"/>
                    <a:pt x="55" y="5790"/>
                    <a:pt x="122" y="5790"/>
                  </a:cubicBezTo>
                  <a:lnTo>
                    <a:pt x="10145" y="5790"/>
                  </a:lnTo>
                  <a:cubicBezTo>
                    <a:pt x="10212" y="5790"/>
                    <a:pt x="10266" y="5737"/>
                    <a:pt x="10266" y="5656"/>
                  </a:cubicBezTo>
                  <a:lnTo>
                    <a:pt x="10266" y="122"/>
                  </a:lnTo>
                  <a:cubicBezTo>
                    <a:pt x="10266" y="55"/>
                    <a:pt x="10212" y="1"/>
                    <a:pt x="101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191;p29">
              <a:extLst>
                <a:ext uri="{FF2B5EF4-FFF2-40B4-BE49-F238E27FC236}">
                  <a16:creationId xmlns:a16="http://schemas.microsoft.com/office/drawing/2014/main" id="{CA4C3400-75DC-495E-AC2C-EC84AF9AA46B}"/>
                </a:ext>
              </a:extLst>
            </p:cNvPr>
            <p:cNvSpPr/>
            <p:nvPr/>
          </p:nvSpPr>
          <p:spPr>
            <a:xfrm>
              <a:off x="3456522" y="3468818"/>
              <a:ext cx="346230" cy="195007"/>
            </a:xfrm>
            <a:custGeom>
              <a:avLst/>
              <a:gdLst/>
              <a:ahLst/>
              <a:cxnLst/>
              <a:rect l="l" t="t" r="r" b="b"/>
              <a:pathLst>
                <a:path w="10280" h="5790" extrusionOk="0">
                  <a:moveTo>
                    <a:pt x="135" y="1"/>
                  </a:moveTo>
                  <a:cubicBezTo>
                    <a:pt x="68" y="1"/>
                    <a:pt x="1" y="54"/>
                    <a:pt x="1" y="121"/>
                  </a:cubicBezTo>
                  <a:lnTo>
                    <a:pt x="1" y="5669"/>
                  </a:lnTo>
                  <a:cubicBezTo>
                    <a:pt x="1" y="5736"/>
                    <a:pt x="68" y="5790"/>
                    <a:pt x="135" y="5790"/>
                  </a:cubicBezTo>
                  <a:lnTo>
                    <a:pt x="10145" y="5790"/>
                  </a:lnTo>
                  <a:cubicBezTo>
                    <a:pt x="10226" y="5790"/>
                    <a:pt x="10279" y="5736"/>
                    <a:pt x="10279" y="5669"/>
                  </a:cubicBezTo>
                  <a:lnTo>
                    <a:pt x="10279" y="121"/>
                  </a:lnTo>
                  <a:cubicBezTo>
                    <a:pt x="10279" y="54"/>
                    <a:pt x="10226" y="1"/>
                    <a:pt x="101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192;p29">
              <a:extLst>
                <a:ext uri="{FF2B5EF4-FFF2-40B4-BE49-F238E27FC236}">
                  <a16:creationId xmlns:a16="http://schemas.microsoft.com/office/drawing/2014/main" id="{DE973EE9-8616-4C77-B396-248D74EBCF2D}"/>
                </a:ext>
              </a:extLst>
            </p:cNvPr>
            <p:cNvSpPr/>
            <p:nvPr/>
          </p:nvSpPr>
          <p:spPr>
            <a:xfrm>
              <a:off x="5108033" y="2915002"/>
              <a:ext cx="94809" cy="83089"/>
            </a:xfrm>
            <a:custGeom>
              <a:avLst/>
              <a:gdLst/>
              <a:ahLst/>
              <a:cxnLst/>
              <a:rect l="l" t="t" r="r" b="b"/>
              <a:pathLst>
                <a:path w="2815" h="2467" extrusionOk="0">
                  <a:moveTo>
                    <a:pt x="1" y="1"/>
                  </a:moveTo>
                  <a:lnTo>
                    <a:pt x="1" y="2466"/>
                  </a:lnTo>
                  <a:lnTo>
                    <a:pt x="2815" y="2466"/>
                  </a:lnTo>
                  <a:lnTo>
                    <a:pt x="281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193;p29">
              <a:extLst>
                <a:ext uri="{FF2B5EF4-FFF2-40B4-BE49-F238E27FC236}">
                  <a16:creationId xmlns:a16="http://schemas.microsoft.com/office/drawing/2014/main" id="{0A73B672-33C3-4AEA-8B60-AC3E38C55197}"/>
                </a:ext>
              </a:extLst>
            </p:cNvPr>
            <p:cNvSpPr/>
            <p:nvPr/>
          </p:nvSpPr>
          <p:spPr>
            <a:xfrm>
              <a:off x="4772234" y="1660690"/>
              <a:ext cx="93900" cy="272640"/>
            </a:xfrm>
            <a:custGeom>
              <a:avLst/>
              <a:gdLst/>
              <a:ahLst/>
              <a:cxnLst/>
              <a:rect l="l" t="t" r="r" b="b"/>
              <a:pathLst>
                <a:path w="2788" h="8095" extrusionOk="0">
                  <a:moveTo>
                    <a:pt x="134" y="1"/>
                  </a:moveTo>
                  <a:cubicBezTo>
                    <a:pt x="54" y="1"/>
                    <a:pt x="0" y="68"/>
                    <a:pt x="0" y="135"/>
                  </a:cubicBezTo>
                  <a:lnTo>
                    <a:pt x="0" y="7961"/>
                  </a:lnTo>
                  <a:cubicBezTo>
                    <a:pt x="0" y="8028"/>
                    <a:pt x="54" y="8095"/>
                    <a:pt x="134" y="8095"/>
                  </a:cubicBezTo>
                  <a:lnTo>
                    <a:pt x="2654" y="8095"/>
                  </a:lnTo>
                  <a:cubicBezTo>
                    <a:pt x="2734" y="8095"/>
                    <a:pt x="2788" y="8028"/>
                    <a:pt x="2788" y="7961"/>
                  </a:cubicBezTo>
                  <a:lnTo>
                    <a:pt x="2788" y="135"/>
                  </a:lnTo>
                  <a:cubicBezTo>
                    <a:pt x="2788" y="68"/>
                    <a:pt x="2734" y="1"/>
                    <a:pt x="26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194;p29">
              <a:extLst>
                <a:ext uri="{FF2B5EF4-FFF2-40B4-BE49-F238E27FC236}">
                  <a16:creationId xmlns:a16="http://schemas.microsoft.com/office/drawing/2014/main" id="{C88FCA06-F715-4AEA-8BCB-CAEF1F3F87F7}"/>
                </a:ext>
              </a:extLst>
            </p:cNvPr>
            <p:cNvSpPr/>
            <p:nvPr/>
          </p:nvSpPr>
          <p:spPr>
            <a:xfrm>
              <a:off x="4265370" y="2820224"/>
              <a:ext cx="94371" cy="272640"/>
            </a:xfrm>
            <a:custGeom>
              <a:avLst/>
              <a:gdLst/>
              <a:ahLst/>
              <a:cxnLst/>
              <a:rect l="l" t="t" r="r" b="b"/>
              <a:pathLst>
                <a:path w="2802" h="8095" extrusionOk="0">
                  <a:moveTo>
                    <a:pt x="134" y="0"/>
                  </a:moveTo>
                  <a:cubicBezTo>
                    <a:pt x="54" y="0"/>
                    <a:pt x="0" y="54"/>
                    <a:pt x="0" y="134"/>
                  </a:cubicBezTo>
                  <a:lnTo>
                    <a:pt x="0" y="7961"/>
                  </a:lnTo>
                  <a:cubicBezTo>
                    <a:pt x="0" y="8028"/>
                    <a:pt x="54" y="8095"/>
                    <a:pt x="134" y="8095"/>
                  </a:cubicBezTo>
                  <a:lnTo>
                    <a:pt x="2654" y="8095"/>
                  </a:lnTo>
                  <a:cubicBezTo>
                    <a:pt x="2734" y="8095"/>
                    <a:pt x="2801" y="8028"/>
                    <a:pt x="2801" y="7961"/>
                  </a:cubicBezTo>
                  <a:lnTo>
                    <a:pt x="2801" y="134"/>
                  </a:lnTo>
                  <a:cubicBezTo>
                    <a:pt x="2801" y="54"/>
                    <a:pt x="2734" y="0"/>
                    <a:pt x="26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195;p29">
              <a:extLst>
                <a:ext uri="{FF2B5EF4-FFF2-40B4-BE49-F238E27FC236}">
                  <a16:creationId xmlns:a16="http://schemas.microsoft.com/office/drawing/2014/main" id="{7DE644B4-F6E0-442C-BC33-CC5EACAB9EA0}"/>
                </a:ext>
              </a:extLst>
            </p:cNvPr>
            <p:cNvSpPr/>
            <p:nvPr/>
          </p:nvSpPr>
          <p:spPr>
            <a:xfrm>
              <a:off x="4765902" y="3430018"/>
              <a:ext cx="94371" cy="272168"/>
            </a:xfrm>
            <a:custGeom>
              <a:avLst/>
              <a:gdLst/>
              <a:ahLst/>
              <a:cxnLst/>
              <a:rect l="l" t="t" r="r" b="b"/>
              <a:pathLst>
                <a:path w="2802" h="8081" extrusionOk="0">
                  <a:moveTo>
                    <a:pt x="148" y="0"/>
                  </a:moveTo>
                  <a:cubicBezTo>
                    <a:pt x="68" y="0"/>
                    <a:pt x="1" y="54"/>
                    <a:pt x="1" y="134"/>
                  </a:cubicBezTo>
                  <a:lnTo>
                    <a:pt x="1" y="7947"/>
                  </a:lnTo>
                  <a:cubicBezTo>
                    <a:pt x="1" y="8027"/>
                    <a:pt x="68" y="8081"/>
                    <a:pt x="148" y="8081"/>
                  </a:cubicBezTo>
                  <a:lnTo>
                    <a:pt x="2668" y="8081"/>
                  </a:lnTo>
                  <a:cubicBezTo>
                    <a:pt x="2735" y="8081"/>
                    <a:pt x="2802" y="8027"/>
                    <a:pt x="2802" y="7947"/>
                  </a:cubicBezTo>
                  <a:lnTo>
                    <a:pt x="2802" y="134"/>
                  </a:lnTo>
                  <a:cubicBezTo>
                    <a:pt x="2802" y="54"/>
                    <a:pt x="2735" y="0"/>
                    <a:pt x="2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196;p29">
              <a:extLst>
                <a:ext uri="{FF2B5EF4-FFF2-40B4-BE49-F238E27FC236}">
                  <a16:creationId xmlns:a16="http://schemas.microsoft.com/office/drawing/2014/main" id="{AB3E086A-6DF5-4B4B-A12C-94300411613C}"/>
                </a:ext>
              </a:extLst>
            </p:cNvPr>
            <p:cNvSpPr/>
            <p:nvPr/>
          </p:nvSpPr>
          <p:spPr>
            <a:xfrm>
              <a:off x="4521275" y="1325800"/>
              <a:ext cx="51025" cy="3817760"/>
            </a:xfrm>
            <a:custGeom>
              <a:avLst/>
              <a:gdLst/>
              <a:ahLst/>
              <a:cxnLst/>
              <a:rect l="l" t="t" r="r" b="b"/>
              <a:pathLst>
                <a:path w="1515" h="99382" extrusionOk="0">
                  <a:moveTo>
                    <a:pt x="1" y="0"/>
                  </a:moveTo>
                  <a:lnTo>
                    <a:pt x="1" y="99381"/>
                  </a:lnTo>
                  <a:lnTo>
                    <a:pt x="1515" y="99381"/>
                  </a:lnTo>
                  <a:lnTo>
                    <a:pt x="15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197;p29">
              <a:extLst>
                <a:ext uri="{FF2B5EF4-FFF2-40B4-BE49-F238E27FC236}">
                  <a16:creationId xmlns:a16="http://schemas.microsoft.com/office/drawing/2014/main" id="{DE932B0C-104D-4DF1-848C-03EC8725E6CC}"/>
                </a:ext>
              </a:extLst>
            </p:cNvPr>
            <p:cNvSpPr/>
            <p:nvPr/>
          </p:nvSpPr>
          <p:spPr>
            <a:xfrm>
              <a:off x="4421986" y="2906885"/>
              <a:ext cx="249636" cy="100670"/>
            </a:xfrm>
            <a:custGeom>
              <a:avLst/>
              <a:gdLst/>
              <a:ahLst/>
              <a:cxnLst/>
              <a:rect l="l" t="t" r="r" b="b"/>
              <a:pathLst>
                <a:path w="7412" h="2989" extrusionOk="0">
                  <a:moveTo>
                    <a:pt x="0" y="0"/>
                  </a:moveTo>
                  <a:lnTo>
                    <a:pt x="0" y="2989"/>
                  </a:lnTo>
                  <a:lnTo>
                    <a:pt x="7411" y="2989"/>
                  </a:lnTo>
                  <a:lnTo>
                    <a:pt x="74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198;p29">
              <a:extLst>
                <a:ext uri="{FF2B5EF4-FFF2-40B4-BE49-F238E27FC236}">
                  <a16:creationId xmlns:a16="http://schemas.microsoft.com/office/drawing/2014/main" id="{C051C59A-6D5B-4532-8958-C480783C4514}"/>
                </a:ext>
              </a:extLst>
            </p:cNvPr>
            <p:cNvSpPr/>
            <p:nvPr/>
          </p:nvSpPr>
          <p:spPr>
            <a:xfrm>
              <a:off x="4496455" y="2832416"/>
              <a:ext cx="100232" cy="249602"/>
            </a:xfrm>
            <a:custGeom>
              <a:avLst/>
              <a:gdLst/>
              <a:ahLst/>
              <a:cxnLst/>
              <a:rect l="l" t="t" r="r" b="b"/>
              <a:pathLst>
                <a:path w="2976" h="7411" extrusionOk="0">
                  <a:moveTo>
                    <a:pt x="0" y="0"/>
                  </a:moveTo>
                  <a:lnTo>
                    <a:pt x="0" y="7411"/>
                  </a:lnTo>
                  <a:lnTo>
                    <a:pt x="2976" y="7411"/>
                  </a:lnTo>
                  <a:lnTo>
                    <a:pt x="29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1199;p29">
              <a:extLst>
                <a:ext uri="{FF2B5EF4-FFF2-40B4-BE49-F238E27FC236}">
                  <a16:creationId xmlns:a16="http://schemas.microsoft.com/office/drawing/2014/main" id="{9DB45F05-A835-4833-9901-1B59E44A11FC}"/>
                </a:ext>
              </a:extLst>
            </p:cNvPr>
            <p:cNvSpPr/>
            <p:nvPr/>
          </p:nvSpPr>
          <p:spPr>
            <a:xfrm>
              <a:off x="4421986" y="1746441"/>
              <a:ext cx="249636" cy="100232"/>
            </a:xfrm>
            <a:custGeom>
              <a:avLst/>
              <a:gdLst/>
              <a:ahLst/>
              <a:cxnLst/>
              <a:rect l="l" t="t" r="r" b="b"/>
              <a:pathLst>
                <a:path w="7412" h="2976" extrusionOk="0">
                  <a:moveTo>
                    <a:pt x="0" y="1"/>
                  </a:moveTo>
                  <a:lnTo>
                    <a:pt x="0" y="2976"/>
                  </a:lnTo>
                  <a:lnTo>
                    <a:pt x="7411" y="2976"/>
                  </a:lnTo>
                  <a:lnTo>
                    <a:pt x="74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200;p29">
              <a:extLst>
                <a:ext uri="{FF2B5EF4-FFF2-40B4-BE49-F238E27FC236}">
                  <a16:creationId xmlns:a16="http://schemas.microsoft.com/office/drawing/2014/main" id="{C3515EE6-3463-40D1-BE29-5EC401509E08}"/>
                </a:ext>
              </a:extLst>
            </p:cNvPr>
            <p:cNvSpPr/>
            <p:nvPr/>
          </p:nvSpPr>
          <p:spPr>
            <a:xfrm>
              <a:off x="4496455" y="1671973"/>
              <a:ext cx="100670" cy="249165"/>
            </a:xfrm>
            <a:custGeom>
              <a:avLst/>
              <a:gdLst/>
              <a:ahLst/>
              <a:cxnLst/>
              <a:rect l="l" t="t" r="r" b="b"/>
              <a:pathLst>
                <a:path w="2989" h="7398" extrusionOk="0">
                  <a:moveTo>
                    <a:pt x="0" y="1"/>
                  </a:moveTo>
                  <a:lnTo>
                    <a:pt x="0" y="7398"/>
                  </a:lnTo>
                  <a:lnTo>
                    <a:pt x="2989" y="7398"/>
                  </a:lnTo>
                  <a:lnTo>
                    <a:pt x="29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78BC555-E2DE-4E7D-A74B-E0DBEA9A9AD8}"/>
              </a:ext>
            </a:extLst>
          </p:cNvPr>
          <p:cNvSpPr txBox="1"/>
          <p:nvPr/>
        </p:nvSpPr>
        <p:spPr>
          <a:xfrm>
            <a:off x="469813" y="2860054"/>
            <a:ext cx="24564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effectLst/>
                <a:latin typeface="Paytone One" panose="020B060402020202020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Equipped place </a:t>
            </a:r>
          </a:p>
          <a:p>
            <a:endParaRPr lang="en-US" sz="2000" dirty="0">
              <a:solidFill>
                <a:schemeClr val="bg2"/>
              </a:solidFill>
              <a:effectLst/>
              <a:latin typeface="Paytone One" panose="020B0604020202020204" charset="0"/>
              <a:ea typeface="Century Schoolbook" panose="020406040505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for experiment, research, and measurements</a:t>
            </a:r>
            <a:endParaRPr lang="en-IN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085651-25EA-4616-BB2A-73DD3DF3EE83}"/>
              </a:ext>
            </a:extLst>
          </p:cNvPr>
          <p:cNvSpPr txBox="1"/>
          <p:nvPr/>
        </p:nvSpPr>
        <p:spPr>
          <a:xfrm>
            <a:off x="6352048" y="2055000"/>
            <a:ext cx="25370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Paytone One" panose="020B060402020202020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solidFill>
                  <a:schemeClr val="bg2"/>
                </a:solidFill>
                <a:effectLst/>
                <a:latin typeface="Paytone One" panose="020B060402020202020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nhance student’s learning </a:t>
            </a:r>
          </a:p>
          <a:p>
            <a:endParaRPr lang="en-US" sz="2000" dirty="0">
              <a:solidFill>
                <a:schemeClr val="bg2"/>
              </a:solidFill>
              <a:effectLst/>
              <a:latin typeface="Paytone One" panose="020B0604020202020204" charset="0"/>
              <a:ea typeface="Century Schoolbook" panose="020406040505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Calibri" panose="020F0502020204030204" pitchFamily="34" charset="0"/>
              </a:rPr>
              <a:t>by understanding and applying the learned concepts of science</a:t>
            </a:r>
            <a:br>
              <a:rPr lang="en-IN" sz="20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Calibri" panose="020F0502020204030204" pitchFamily="34" charset="0"/>
              </a:rPr>
            </a:br>
            <a:br>
              <a:rPr lang="en-IN" sz="20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Calibri" panose="020F0502020204030204" pitchFamily="34" charset="0"/>
              </a:rPr>
            </a:b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3" name="Google Shape;1207;p29">
            <a:extLst>
              <a:ext uri="{FF2B5EF4-FFF2-40B4-BE49-F238E27FC236}">
                <a16:creationId xmlns:a16="http://schemas.microsoft.com/office/drawing/2014/main" id="{0DACCD2E-E82B-43C7-BE8F-64BDB7373948}"/>
              </a:ext>
            </a:extLst>
          </p:cNvPr>
          <p:cNvCxnSpPr>
            <a:cxnSpLocks/>
          </p:cNvCxnSpPr>
          <p:nvPr/>
        </p:nvCxnSpPr>
        <p:spPr>
          <a:xfrm>
            <a:off x="3247327" y="1690830"/>
            <a:ext cx="435540" cy="0"/>
          </a:xfrm>
          <a:prstGeom prst="straightConnector1">
            <a:avLst/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4" name="Google Shape;1207;p29">
            <a:extLst>
              <a:ext uri="{FF2B5EF4-FFF2-40B4-BE49-F238E27FC236}">
                <a16:creationId xmlns:a16="http://schemas.microsoft.com/office/drawing/2014/main" id="{E459FC50-8F9A-4D38-A0B2-0CA3BB1221AB}"/>
              </a:ext>
            </a:extLst>
          </p:cNvPr>
          <p:cNvCxnSpPr>
            <a:cxnSpLocks/>
          </p:cNvCxnSpPr>
          <p:nvPr/>
        </p:nvCxnSpPr>
        <p:spPr>
          <a:xfrm>
            <a:off x="2875387" y="3477371"/>
            <a:ext cx="462031" cy="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6" name="Google Shape;1207;p29">
            <a:extLst>
              <a:ext uri="{FF2B5EF4-FFF2-40B4-BE49-F238E27FC236}">
                <a16:creationId xmlns:a16="http://schemas.microsoft.com/office/drawing/2014/main" id="{402F86F2-21E2-407F-8079-34988691DEAB}"/>
              </a:ext>
            </a:extLst>
          </p:cNvPr>
          <p:cNvCxnSpPr>
            <a:cxnSpLocks/>
          </p:cNvCxnSpPr>
          <p:nvPr/>
        </p:nvCxnSpPr>
        <p:spPr>
          <a:xfrm flipH="1">
            <a:off x="5848548" y="2880287"/>
            <a:ext cx="420172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43"/>
          <p:cNvGrpSpPr/>
          <p:nvPr/>
        </p:nvGrpSpPr>
        <p:grpSpPr>
          <a:xfrm>
            <a:off x="4857577" y="3114489"/>
            <a:ext cx="3337621" cy="1310577"/>
            <a:chOff x="4857577" y="3114489"/>
            <a:chExt cx="3337621" cy="1310577"/>
          </a:xfrm>
        </p:grpSpPr>
        <p:sp>
          <p:nvSpPr>
            <p:cNvPr id="376" name="Google Shape;376;p43"/>
            <p:cNvSpPr/>
            <p:nvPr/>
          </p:nvSpPr>
          <p:spPr>
            <a:xfrm flipH="1">
              <a:off x="5133097" y="3306365"/>
              <a:ext cx="3062100" cy="11187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43"/>
            <p:cNvSpPr/>
            <p:nvPr/>
          </p:nvSpPr>
          <p:spPr>
            <a:xfrm>
              <a:off x="4857577" y="3114489"/>
              <a:ext cx="549300" cy="5493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78" name="Google Shape;378;p43"/>
          <p:cNvGrpSpPr/>
          <p:nvPr/>
        </p:nvGrpSpPr>
        <p:grpSpPr>
          <a:xfrm>
            <a:off x="4857654" y="1510885"/>
            <a:ext cx="3337546" cy="1391901"/>
            <a:chOff x="4857654" y="1510885"/>
            <a:chExt cx="3337546" cy="1391901"/>
          </a:xfrm>
        </p:grpSpPr>
        <p:sp>
          <p:nvSpPr>
            <p:cNvPr id="379" name="Google Shape;379;p43"/>
            <p:cNvSpPr/>
            <p:nvPr/>
          </p:nvSpPr>
          <p:spPr>
            <a:xfrm rot="10800000">
              <a:off x="5133100" y="1510885"/>
              <a:ext cx="3062100" cy="11187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43"/>
            <p:cNvSpPr/>
            <p:nvPr/>
          </p:nvSpPr>
          <p:spPr>
            <a:xfrm flipH="1">
              <a:off x="4857654" y="2353486"/>
              <a:ext cx="549300" cy="5493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1" name="Google Shape;381;p43"/>
          <p:cNvGrpSpPr/>
          <p:nvPr/>
        </p:nvGrpSpPr>
        <p:grpSpPr>
          <a:xfrm>
            <a:off x="948775" y="3114489"/>
            <a:ext cx="3331891" cy="1310586"/>
            <a:chOff x="948775" y="3114489"/>
            <a:chExt cx="3331891" cy="1310586"/>
          </a:xfrm>
        </p:grpSpPr>
        <p:sp>
          <p:nvSpPr>
            <p:cNvPr id="382" name="Google Shape;382;p43"/>
            <p:cNvSpPr/>
            <p:nvPr/>
          </p:nvSpPr>
          <p:spPr>
            <a:xfrm>
              <a:off x="948775" y="3306375"/>
              <a:ext cx="3062100" cy="11187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43"/>
            <p:cNvSpPr/>
            <p:nvPr/>
          </p:nvSpPr>
          <p:spPr>
            <a:xfrm>
              <a:off x="3731366" y="3114489"/>
              <a:ext cx="549300" cy="5493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4" name="Google Shape;384;p43"/>
          <p:cNvGrpSpPr/>
          <p:nvPr/>
        </p:nvGrpSpPr>
        <p:grpSpPr>
          <a:xfrm>
            <a:off x="948775" y="1510900"/>
            <a:ext cx="3331967" cy="1391886"/>
            <a:chOff x="948775" y="1510900"/>
            <a:chExt cx="3331967" cy="1391886"/>
          </a:xfrm>
        </p:grpSpPr>
        <p:sp>
          <p:nvSpPr>
            <p:cNvPr id="385" name="Google Shape;385;p43"/>
            <p:cNvSpPr/>
            <p:nvPr/>
          </p:nvSpPr>
          <p:spPr>
            <a:xfrm rot="10800000" flipH="1">
              <a:off x="948775" y="1510900"/>
              <a:ext cx="3062100" cy="11187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43"/>
            <p:cNvSpPr/>
            <p:nvPr/>
          </p:nvSpPr>
          <p:spPr>
            <a:xfrm flipH="1">
              <a:off x="3731442" y="2353486"/>
              <a:ext cx="549300" cy="5493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87" name="Google Shape;387;p43"/>
          <p:cNvSpPr txBox="1">
            <a:spLocks noGrp="1"/>
          </p:cNvSpPr>
          <p:nvPr>
            <p:ph type="title"/>
          </p:nvPr>
        </p:nvSpPr>
        <p:spPr>
          <a:xfrm>
            <a:off x="720000" y="4478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RomanC" panose="00000400000000000000" pitchFamily="2" charset="0"/>
                <a:cs typeface="RomanC" panose="00000400000000000000" pitchFamily="2" charset="0"/>
              </a:rPr>
              <a:t>Practical knowledge</a:t>
            </a:r>
            <a:endParaRPr dirty="0">
              <a:latin typeface="RomanC" panose="00000400000000000000" pitchFamily="2" charset="0"/>
              <a:cs typeface="RomanC" panose="00000400000000000000" pitchFamily="2" charset="0"/>
            </a:endParaRPr>
          </a:p>
        </p:txBody>
      </p:sp>
      <p:sp>
        <p:nvSpPr>
          <p:cNvPr id="388" name="Google Shape;388;p43"/>
          <p:cNvSpPr txBox="1">
            <a:spLocks noGrp="1"/>
          </p:cNvSpPr>
          <p:nvPr>
            <p:ph type="title" idx="2"/>
          </p:nvPr>
        </p:nvSpPr>
        <p:spPr>
          <a:xfrm>
            <a:off x="1379138" y="1667035"/>
            <a:ext cx="2201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Scale</a:t>
            </a:r>
            <a:endParaRPr dirty="0"/>
          </a:p>
        </p:txBody>
      </p:sp>
      <p:sp>
        <p:nvSpPr>
          <p:cNvPr id="389" name="Google Shape;389;p43"/>
          <p:cNvSpPr txBox="1">
            <a:spLocks noGrp="1"/>
          </p:cNvSpPr>
          <p:nvPr>
            <p:ph type="subTitle" idx="1"/>
          </p:nvPr>
        </p:nvSpPr>
        <p:spPr>
          <a:xfrm>
            <a:off x="1219200" y="1949360"/>
            <a:ext cx="2355750" cy="5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92D050"/>
                </a:solidFill>
              </a:rPr>
              <a:t>15 lakh </a:t>
            </a:r>
            <a:r>
              <a:rPr lang="en-US" sz="1600" dirty="0"/>
              <a:t>schools  &amp;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92D050"/>
                </a:solidFill>
              </a:rPr>
              <a:t>2,500 lakh </a:t>
            </a:r>
            <a:r>
              <a:rPr lang="en-US" sz="1600" dirty="0"/>
              <a:t>students </a:t>
            </a:r>
            <a:endParaRPr sz="1600" dirty="0"/>
          </a:p>
        </p:txBody>
      </p:sp>
      <p:sp>
        <p:nvSpPr>
          <p:cNvPr id="390" name="Google Shape;390;p43"/>
          <p:cNvSpPr txBox="1">
            <a:spLocks noGrp="1"/>
          </p:cNvSpPr>
          <p:nvPr>
            <p:ph type="title" idx="3"/>
          </p:nvPr>
        </p:nvSpPr>
        <p:spPr>
          <a:xfrm>
            <a:off x="5563446" y="1667035"/>
            <a:ext cx="2201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Schools</a:t>
            </a:r>
            <a:endParaRPr dirty="0"/>
          </a:p>
        </p:txBody>
      </p:sp>
      <p:sp>
        <p:nvSpPr>
          <p:cNvPr id="391" name="Google Shape;391;p43"/>
          <p:cNvSpPr txBox="1">
            <a:spLocks noGrp="1"/>
          </p:cNvSpPr>
          <p:nvPr>
            <p:ph type="subTitle" idx="4"/>
          </p:nvPr>
        </p:nvSpPr>
        <p:spPr>
          <a:xfrm>
            <a:off x="5402967" y="1925645"/>
            <a:ext cx="2817257" cy="6038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</a:rPr>
              <a:t>attain knowledge, not only theoretical but practical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392" name="Google Shape;392;p43"/>
          <p:cNvSpPr txBox="1">
            <a:spLocks noGrp="1"/>
          </p:cNvSpPr>
          <p:nvPr>
            <p:ph type="title" idx="5"/>
          </p:nvPr>
        </p:nvSpPr>
        <p:spPr>
          <a:xfrm>
            <a:off x="1379138" y="3466975"/>
            <a:ext cx="2201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Development</a:t>
            </a:r>
            <a:endParaRPr dirty="0"/>
          </a:p>
        </p:txBody>
      </p:sp>
      <p:sp>
        <p:nvSpPr>
          <p:cNvPr id="393" name="Google Shape;393;p43"/>
          <p:cNvSpPr txBox="1">
            <a:spLocks noGrp="1"/>
          </p:cNvSpPr>
          <p:nvPr>
            <p:ph type="subTitle" idx="6"/>
          </p:nvPr>
        </p:nvSpPr>
        <p:spPr>
          <a:xfrm>
            <a:off x="1046749" y="3779717"/>
            <a:ext cx="2964126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</a:rPr>
              <a:t>magnified overall development of the human brain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394" name="Google Shape;394;p43"/>
          <p:cNvSpPr txBox="1">
            <a:spLocks noGrp="1"/>
          </p:cNvSpPr>
          <p:nvPr>
            <p:ph type="title" idx="7"/>
          </p:nvPr>
        </p:nvSpPr>
        <p:spPr>
          <a:xfrm>
            <a:off x="5508576" y="3454072"/>
            <a:ext cx="2201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Abilities</a:t>
            </a:r>
            <a:endParaRPr dirty="0"/>
          </a:p>
        </p:txBody>
      </p:sp>
      <p:sp>
        <p:nvSpPr>
          <p:cNvPr id="395" name="Google Shape;395;p43"/>
          <p:cNvSpPr txBox="1">
            <a:spLocks noGrp="1"/>
          </p:cNvSpPr>
          <p:nvPr>
            <p:ph type="subTitle" idx="8"/>
          </p:nvPr>
        </p:nvSpPr>
        <p:spPr>
          <a:xfrm>
            <a:off x="5260059" y="3754975"/>
            <a:ext cx="301733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</a:rPr>
              <a:t>understanding, grasping, and longer retention of the concepts</a:t>
            </a:r>
            <a:endParaRPr sz="1600" dirty="0">
              <a:solidFill>
                <a:schemeClr val="bg1"/>
              </a:solidFill>
            </a:endParaRPr>
          </a:p>
        </p:txBody>
      </p:sp>
      <p:cxnSp>
        <p:nvCxnSpPr>
          <p:cNvPr id="396" name="Google Shape;396;p43"/>
          <p:cNvCxnSpPr>
            <a:cxnSpLocks/>
          </p:cNvCxnSpPr>
          <p:nvPr/>
        </p:nvCxnSpPr>
        <p:spPr>
          <a:xfrm>
            <a:off x="629920" y="1080145"/>
            <a:ext cx="4933526" cy="0"/>
          </a:xfrm>
          <a:prstGeom prst="straightConnector1">
            <a:avLst/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7" name="Google Shape;397;p43"/>
          <p:cNvGrpSpPr/>
          <p:nvPr/>
        </p:nvGrpSpPr>
        <p:grpSpPr>
          <a:xfrm>
            <a:off x="3866919" y="3243333"/>
            <a:ext cx="291567" cy="290857"/>
            <a:chOff x="-41111350" y="3239100"/>
            <a:chExt cx="318200" cy="317425"/>
          </a:xfrm>
        </p:grpSpPr>
        <p:sp>
          <p:nvSpPr>
            <p:cNvPr id="398" name="Google Shape;398;p43"/>
            <p:cNvSpPr/>
            <p:nvPr/>
          </p:nvSpPr>
          <p:spPr>
            <a:xfrm>
              <a:off x="-41111350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43"/>
            <p:cNvSpPr/>
            <p:nvPr/>
          </p:nvSpPr>
          <p:spPr>
            <a:xfrm>
              <a:off x="-41110575" y="3412375"/>
              <a:ext cx="146525" cy="144150"/>
            </a:xfrm>
            <a:custGeom>
              <a:avLst/>
              <a:gdLst/>
              <a:ahLst/>
              <a:cxnLst/>
              <a:rect l="l" t="t" r="r" b="b"/>
              <a:pathLst>
                <a:path w="5861" h="5766" extrusionOk="0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43"/>
            <p:cNvSpPr/>
            <p:nvPr/>
          </p:nvSpPr>
          <p:spPr>
            <a:xfrm>
              <a:off x="-40938875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43"/>
            <p:cNvSpPr/>
            <p:nvPr/>
          </p:nvSpPr>
          <p:spPr>
            <a:xfrm>
              <a:off x="-40938875" y="3411575"/>
              <a:ext cx="145725" cy="144950"/>
            </a:xfrm>
            <a:custGeom>
              <a:avLst/>
              <a:gdLst/>
              <a:ahLst/>
              <a:cxnLst/>
              <a:rect l="l" t="t" r="r" b="b"/>
              <a:pathLst>
                <a:path w="5829" h="5798" extrusionOk="0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2" name="Google Shape;402;p43"/>
          <p:cNvGrpSpPr/>
          <p:nvPr/>
        </p:nvGrpSpPr>
        <p:grpSpPr>
          <a:xfrm>
            <a:off x="4986671" y="3243541"/>
            <a:ext cx="295598" cy="290421"/>
            <a:chOff x="-40748275" y="3238700"/>
            <a:chExt cx="322600" cy="316950"/>
          </a:xfrm>
        </p:grpSpPr>
        <p:sp>
          <p:nvSpPr>
            <p:cNvPr id="403" name="Google Shape;403;p43"/>
            <p:cNvSpPr/>
            <p:nvPr/>
          </p:nvSpPr>
          <p:spPr>
            <a:xfrm>
              <a:off x="-40709675" y="32737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43"/>
            <p:cNvSpPr/>
            <p:nvPr/>
          </p:nvSpPr>
          <p:spPr>
            <a:xfrm>
              <a:off x="-40578925" y="3247175"/>
              <a:ext cx="151250" cy="149475"/>
            </a:xfrm>
            <a:custGeom>
              <a:avLst/>
              <a:gdLst/>
              <a:ahLst/>
              <a:cxnLst/>
              <a:rect l="l" t="t" r="r" b="b"/>
              <a:pathLst>
                <a:path w="6050" h="5979" extrusionOk="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43"/>
            <p:cNvSpPr/>
            <p:nvPr/>
          </p:nvSpPr>
          <p:spPr>
            <a:xfrm>
              <a:off x="-40678175" y="3305250"/>
              <a:ext cx="213475" cy="213475"/>
            </a:xfrm>
            <a:custGeom>
              <a:avLst/>
              <a:gdLst/>
              <a:ahLst/>
              <a:cxnLst/>
              <a:rect l="l" t="t" r="r" b="b"/>
              <a:pathLst>
                <a:path w="8539" h="8539" extrusionOk="0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43"/>
            <p:cNvSpPr/>
            <p:nvPr/>
          </p:nvSpPr>
          <p:spPr>
            <a:xfrm>
              <a:off x="-40513550" y="3469850"/>
              <a:ext cx="87875" cy="85800"/>
            </a:xfrm>
            <a:custGeom>
              <a:avLst/>
              <a:gdLst/>
              <a:ahLst/>
              <a:cxnLst/>
              <a:rect l="l" t="t" r="r" b="b"/>
              <a:pathLst>
                <a:path w="3515" h="3432" extrusionOk="0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43"/>
            <p:cNvSpPr/>
            <p:nvPr/>
          </p:nvSpPr>
          <p:spPr>
            <a:xfrm>
              <a:off x="-40738025" y="3404500"/>
              <a:ext cx="150450" cy="149475"/>
            </a:xfrm>
            <a:custGeom>
              <a:avLst/>
              <a:gdLst/>
              <a:ahLst/>
              <a:cxnLst/>
              <a:rect l="l" t="t" r="r" b="b"/>
              <a:pathLst>
                <a:path w="6018" h="5979" extrusionOk="0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43"/>
            <p:cNvSpPr/>
            <p:nvPr/>
          </p:nvSpPr>
          <p:spPr>
            <a:xfrm>
              <a:off x="-40748275" y="3238700"/>
              <a:ext cx="92175" cy="87850"/>
            </a:xfrm>
            <a:custGeom>
              <a:avLst/>
              <a:gdLst/>
              <a:ahLst/>
              <a:cxnLst/>
              <a:rect l="l" t="t" r="r" b="b"/>
              <a:pathLst>
                <a:path w="3687" h="3514" extrusionOk="0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9" name="Google Shape;409;p43"/>
          <p:cNvGrpSpPr/>
          <p:nvPr/>
        </p:nvGrpSpPr>
        <p:grpSpPr>
          <a:xfrm>
            <a:off x="4988673" y="2498651"/>
            <a:ext cx="291590" cy="265612"/>
            <a:chOff x="-40745125" y="3632900"/>
            <a:chExt cx="318225" cy="289875"/>
          </a:xfrm>
        </p:grpSpPr>
        <p:sp>
          <p:nvSpPr>
            <p:cNvPr id="410" name="Google Shape;410;p43"/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43"/>
            <p:cNvSpPr/>
            <p:nvPr/>
          </p:nvSpPr>
          <p:spPr>
            <a:xfrm>
              <a:off x="-40508050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43"/>
            <p:cNvSpPr/>
            <p:nvPr/>
          </p:nvSpPr>
          <p:spPr>
            <a:xfrm>
              <a:off x="-40466300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43"/>
            <p:cNvSpPr/>
            <p:nvPr/>
          </p:nvSpPr>
          <p:spPr>
            <a:xfrm>
              <a:off x="-40723050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43"/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43"/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4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17" name="Google Shape;417;p43"/>
          <p:cNvGrpSpPr/>
          <p:nvPr/>
        </p:nvGrpSpPr>
        <p:grpSpPr>
          <a:xfrm>
            <a:off x="3867981" y="2518150"/>
            <a:ext cx="289436" cy="226647"/>
            <a:chOff x="-41526450" y="3653375"/>
            <a:chExt cx="315875" cy="247350"/>
          </a:xfrm>
        </p:grpSpPr>
        <p:sp>
          <p:nvSpPr>
            <p:cNvPr id="418" name="Google Shape;418;p43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43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49" name="Google Shape;396;p43">
            <a:extLst>
              <a:ext uri="{FF2B5EF4-FFF2-40B4-BE49-F238E27FC236}">
                <a16:creationId xmlns:a16="http://schemas.microsoft.com/office/drawing/2014/main" id="{F01CA134-8362-42A6-874A-5369CA19B229}"/>
              </a:ext>
            </a:extLst>
          </p:cNvPr>
          <p:cNvCxnSpPr>
            <a:cxnSpLocks/>
          </p:cNvCxnSpPr>
          <p:nvPr/>
        </p:nvCxnSpPr>
        <p:spPr>
          <a:xfrm>
            <a:off x="629920" y="265910"/>
            <a:ext cx="0" cy="814235"/>
          </a:xfrm>
          <a:prstGeom prst="straightConnector1">
            <a:avLst/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36A7CD-024F-49BA-9464-B3E35FDEDC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18" r="-6783"/>
          <a:stretch/>
        </p:blipFill>
        <p:spPr>
          <a:xfrm>
            <a:off x="750012" y="1077310"/>
            <a:ext cx="7674029" cy="3752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24E0A3-E338-4EBB-A879-05E85BF33020}"/>
              </a:ext>
            </a:extLst>
          </p:cNvPr>
          <p:cNvSpPr txBox="1"/>
          <p:nvPr/>
        </p:nvSpPr>
        <p:spPr>
          <a:xfrm>
            <a:off x="4130040" y="1651000"/>
            <a:ext cx="3131660" cy="217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17" name="Google Shape;617;p54"/>
          <p:cNvSpPr txBox="1">
            <a:spLocks noGrp="1"/>
          </p:cNvSpPr>
          <p:nvPr>
            <p:ph type="title"/>
          </p:nvPr>
        </p:nvSpPr>
        <p:spPr>
          <a:xfrm>
            <a:off x="750011" y="140876"/>
            <a:ext cx="7186589" cy="7949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FACT</a:t>
            </a:r>
            <a:r>
              <a:rPr lang="en-US" sz="4400" b="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– </a:t>
            </a:r>
            <a:r>
              <a:rPr lang="en-US" sz="3600" b="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The Need Of Hour</a:t>
            </a:r>
            <a:endParaRPr sz="3600" b="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621" name="Google Shape;621;p54"/>
          <p:cNvGrpSpPr/>
          <p:nvPr/>
        </p:nvGrpSpPr>
        <p:grpSpPr>
          <a:xfrm rot="5400000">
            <a:off x="2425733" y="-681015"/>
            <a:ext cx="3805094" cy="7216642"/>
            <a:chOff x="3580757" y="1811116"/>
            <a:chExt cx="1344840" cy="1995269"/>
          </a:xfrm>
        </p:grpSpPr>
        <p:sp>
          <p:nvSpPr>
            <p:cNvPr id="622" name="Google Shape;622;p54"/>
            <p:cNvSpPr/>
            <p:nvPr/>
          </p:nvSpPr>
          <p:spPr>
            <a:xfrm>
              <a:off x="3580757" y="1811116"/>
              <a:ext cx="1344840" cy="1995269"/>
            </a:xfrm>
            <a:custGeom>
              <a:avLst/>
              <a:gdLst/>
              <a:ahLst/>
              <a:cxnLst/>
              <a:rect l="l" t="t" r="r" b="b"/>
              <a:pathLst>
                <a:path w="49749" h="71451" extrusionOk="0">
                  <a:moveTo>
                    <a:pt x="1574" y="1"/>
                  </a:moveTo>
                  <a:cubicBezTo>
                    <a:pt x="706" y="1"/>
                    <a:pt x="1" y="706"/>
                    <a:pt x="1" y="1574"/>
                  </a:cubicBezTo>
                  <a:lnTo>
                    <a:pt x="1" y="69877"/>
                  </a:lnTo>
                  <a:cubicBezTo>
                    <a:pt x="1" y="70746"/>
                    <a:pt x="706" y="71451"/>
                    <a:pt x="1574" y="71451"/>
                  </a:cubicBezTo>
                  <a:lnTo>
                    <a:pt x="48175" y="71451"/>
                  </a:lnTo>
                  <a:cubicBezTo>
                    <a:pt x="49044" y="71451"/>
                    <a:pt x="49748" y="70746"/>
                    <a:pt x="49748" y="69877"/>
                  </a:cubicBezTo>
                  <a:lnTo>
                    <a:pt x="49748" y="1574"/>
                  </a:lnTo>
                  <a:cubicBezTo>
                    <a:pt x="49748" y="706"/>
                    <a:pt x="49044" y="1"/>
                    <a:pt x="48175" y="1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9933FF">
                  <a:alpha val="89804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54"/>
            <p:cNvSpPr/>
            <p:nvPr/>
          </p:nvSpPr>
          <p:spPr>
            <a:xfrm>
              <a:off x="3694055" y="1934974"/>
              <a:ext cx="1126273" cy="1690512"/>
            </a:xfrm>
            <a:custGeom>
              <a:avLst/>
              <a:gdLst/>
              <a:ahLst/>
              <a:cxnLst/>
              <a:rect l="l" t="t" r="r" b="b"/>
              <a:pathLst>
                <a:path w="45601" h="60944" extrusionOk="0">
                  <a:moveTo>
                    <a:pt x="426" y="1"/>
                  </a:moveTo>
                  <a:cubicBezTo>
                    <a:pt x="197" y="1"/>
                    <a:pt x="0" y="181"/>
                    <a:pt x="0" y="427"/>
                  </a:cubicBezTo>
                  <a:lnTo>
                    <a:pt x="0" y="60534"/>
                  </a:lnTo>
                  <a:cubicBezTo>
                    <a:pt x="0" y="60763"/>
                    <a:pt x="197" y="60943"/>
                    <a:pt x="426" y="60943"/>
                  </a:cubicBezTo>
                  <a:lnTo>
                    <a:pt x="45191" y="60943"/>
                  </a:lnTo>
                  <a:cubicBezTo>
                    <a:pt x="45421" y="60943"/>
                    <a:pt x="45601" y="60763"/>
                    <a:pt x="45601" y="60534"/>
                  </a:cubicBezTo>
                  <a:lnTo>
                    <a:pt x="45601" y="427"/>
                  </a:lnTo>
                  <a:cubicBezTo>
                    <a:pt x="45601" y="181"/>
                    <a:pt x="45421" y="1"/>
                    <a:pt x="45191" y="1"/>
                  </a:cubicBezTo>
                  <a:close/>
                </a:path>
              </a:pathLst>
            </a:custGeom>
            <a:solidFill>
              <a:schemeClr val="dk1"/>
            </a:solidFill>
            <a:ln w="38100" cap="flat" cmpd="sng">
              <a:solidFill>
                <a:srgbClr val="9933FF">
                  <a:alpha val="89804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18" name="Google Shape;618;p54"/>
          <p:cNvSpPr txBox="1">
            <a:spLocks noGrp="1"/>
          </p:cNvSpPr>
          <p:nvPr>
            <p:ph type="subTitle" idx="1"/>
          </p:nvPr>
        </p:nvSpPr>
        <p:spPr>
          <a:xfrm>
            <a:off x="1642678" y="1478346"/>
            <a:ext cx="5890361" cy="28651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7965">
              <a:lnSpc>
                <a:spcPct val="107000"/>
              </a:lnSpc>
              <a:spcAft>
                <a:spcPts val="800"/>
              </a:spcAft>
            </a:pPr>
            <a:r>
              <a:rPr lang="en-US" sz="2000" i="1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Times New Roman" panose="02020603050405020304" pitchFamily="18" charset="0"/>
              </a:rPr>
              <a:t>“</a:t>
            </a:r>
            <a:r>
              <a:rPr lang="en-US" sz="2000" i="1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Times New Roman" panose="02020603050405020304" pitchFamily="18" charset="0"/>
              </a:rPr>
              <a:t>Everybody knows the importance of labs in science teaching but learning science has been reduced to mugging up things. Policy makers should step in immediately to rectify this situation.</a:t>
            </a:r>
            <a:r>
              <a:rPr lang="en-US" sz="2000" i="1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cs typeface="Times New Roman" panose="02020603050405020304" pitchFamily="18" charset="0"/>
              </a:rPr>
              <a:t>”</a:t>
            </a:r>
          </a:p>
          <a:p>
            <a:pPr marL="227965">
              <a:lnSpc>
                <a:spcPct val="107000"/>
              </a:lnSpc>
              <a:spcAft>
                <a:spcPts val="800"/>
              </a:spcAft>
            </a:pPr>
            <a:r>
              <a:rPr lang="en-US" sz="2000" i="1" dirty="0">
                <a:solidFill>
                  <a:schemeClr val="bg2">
                    <a:lumMod val="40000"/>
                    <a:lumOff val="60000"/>
                  </a:schemeClr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sz="2000" i="1" dirty="0">
                <a:solidFill>
                  <a:schemeClr val="tx1">
                    <a:lumMod val="60000"/>
                    <a:lumOff val="40000"/>
                  </a:schemeClr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  <a:cs typeface="Times New Roman" panose="02020603050405020304" pitchFamily="18" charset="0"/>
              </a:rPr>
              <a:t> -</a:t>
            </a:r>
            <a:r>
              <a:rPr 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Calibri" panose="020F0502020204030204" pitchFamily="34" charset="0"/>
              </a:rPr>
              <a:t>Professor Yashpal</a:t>
            </a:r>
          </a:p>
          <a:p>
            <a:pPr marL="227965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i="1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scientist and former chairman of the UGC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Artifakt Element Black" panose="020B0A03050000020004" pitchFamily="34" charset="0"/>
              <a:ea typeface="Artifakt Element Black" panose="020B0A030500000200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oogle Shape;7958;p86">
            <a:extLst>
              <a:ext uri="{FF2B5EF4-FFF2-40B4-BE49-F238E27FC236}">
                <a16:creationId xmlns:a16="http://schemas.microsoft.com/office/drawing/2014/main" id="{7EF33BE0-DDEC-4DC3-9CFA-F42E676A27FB}"/>
              </a:ext>
            </a:extLst>
          </p:cNvPr>
          <p:cNvGrpSpPr/>
          <p:nvPr/>
        </p:nvGrpSpPr>
        <p:grpSpPr>
          <a:xfrm>
            <a:off x="7516437" y="2692171"/>
            <a:ext cx="379236" cy="354847"/>
            <a:chOff x="-8674650" y="3210975"/>
            <a:chExt cx="376525" cy="352275"/>
          </a:xfrm>
        </p:grpSpPr>
        <p:sp>
          <p:nvSpPr>
            <p:cNvPr id="13" name="Google Shape;7959;p86">
              <a:extLst>
                <a:ext uri="{FF2B5EF4-FFF2-40B4-BE49-F238E27FC236}">
                  <a16:creationId xmlns:a16="http://schemas.microsoft.com/office/drawing/2014/main" id="{363BA16F-4DC8-4BE1-927C-69BB4E0C3B5E}"/>
                </a:ext>
              </a:extLst>
            </p:cNvPr>
            <p:cNvSpPr/>
            <p:nvPr/>
          </p:nvSpPr>
          <p:spPr>
            <a:xfrm>
              <a:off x="-8542325" y="3335375"/>
              <a:ext cx="112650" cy="104375"/>
            </a:xfrm>
            <a:custGeom>
              <a:avLst/>
              <a:gdLst/>
              <a:ahLst/>
              <a:cxnLst/>
              <a:rect l="l" t="t" r="r" b="b"/>
              <a:pathLst>
                <a:path w="4506" h="4175" extrusionOk="0">
                  <a:moveTo>
                    <a:pt x="2226" y="843"/>
                  </a:moveTo>
                  <a:cubicBezTo>
                    <a:pt x="2537" y="843"/>
                    <a:pt x="2852" y="969"/>
                    <a:pt x="3120" y="1221"/>
                  </a:cubicBezTo>
                  <a:cubicBezTo>
                    <a:pt x="3624" y="1694"/>
                    <a:pt x="3624" y="2545"/>
                    <a:pt x="3120" y="3017"/>
                  </a:cubicBezTo>
                  <a:cubicBezTo>
                    <a:pt x="2883" y="3238"/>
                    <a:pt x="2568" y="3348"/>
                    <a:pt x="2249" y="3348"/>
                  </a:cubicBezTo>
                  <a:cubicBezTo>
                    <a:pt x="1930" y="3348"/>
                    <a:pt x="1607" y="3238"/>
                    <a:pt x="1355" y="3017"/>
                  </a:cubicBezTo>
                  <a:cubicBezTo>
                    <a:pt x="883" y="2545"/>
                    <a:pt x="883" y="1694"/>
                    <a:pt x="1355" y="1221"/>
                  </a:cubicBezTo>
                  <a:cubicBezTo>
                    <a:pt x="1607" y="969"/>
                    <a:pt x="1915" y="843"/>
                    <a:pt x="2226" y="843"/>
                  </a:cubicBezTo>
                  <a:close/>
                  <a:moveTo>
                    <a:pt x="2277" y="1"/>
                  </a:moveTo>
                  <a:cubicBezTo>
                    <a:pt x="1749" y="1"/>
                    <a:pt x="1214" y="197"/>
                    <a:pt x="788" y="591"/>
                  </a:cubicBezTo>
                  <a:cubicBezTo>
                    <a:pt x="1" y="1379"/>
                    <a:pt x="1" y="2765"/>
                    <a:pt x="788" y="3584"/>
                  </a:cubicBezTo>
                  <a:cubicBezTo>
                    <a:pt x="1182" y="3978"/>
                    <a:pt x="1718" y="4175"/>
                    <a:pt x="2253" y="4175"/>
                  </a:cubicBezTo>
                  <a:cubicBezTo>
                    <a:pt x="2789" y="4175"/>
                    <a:pt x="3324" y="3978"/>
                    <a:pt x="3718" y="3584"/>
                  </a:cubicBezTo>
                  <a:cubicBezTo>
                    <a:pt x="4506" y="2797"/>
                    <a:pt x="4506" y="1442"/>
                    <a:pt x="3718" y="591"/>
                  </a:cubicBezTo>
                  <a:cubicBezTo>
                    <a:pt x="3324" y="197"/>
                    <a:pt x="2805" y="1"/>
                    <a:pt x="2277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7960;p86">
              <a:extLst>
                <a:ext uri="{FF2B5EF4-FFF2-40B4-BE49-F238E27FC236}">
                  <a16:creationId xmlns:a16="http://schemas.microsoft.com/office/drawing/2014/main" id="{F6234384-1A58-45D7-9A55-676E7974F526}"/>
                </a:ext>
              </a:extLst>
            </p:cNvPr>
            <p:cNvSpPr/>
            <p:nvPr/>
          </p:nvSpPr>
          <p:spPr>
            <a:xfrm>
              <a:off x="-8496650" y="3377125"/>
              <a:ext cx="22875" cy="20900"/>
            </a:xfrm>
            <a:custGeom>
              <a:avLst/>
              <a:gdLst/>
              <a:ahLst/>
              <a:cxnLst/>
              <a:rect l="l" t="t" r="r" b="b"/>
              <a:pathLst>
                <a:path w="915" h="836" extrusionOk="0">
                  <a:moveTo>
                    <a:pt x="458" y="0"/>
                  </a:moveTo>
                  <a:cubicBezTo>
                    <a:pt x="348" y="0"/>
                    <a:pt x="237" y="40"/>
                    <a:pt x="159" y="118"/>
                  </a:cubicBezTo>
                  <a:cubicBezTo>
                    <a:pt x="1" y="276"/>
                    <a:pt x="1" y="560"/>
                    <a:pt x="159" y="717"/>
                  </a:cubicBezTo>
                  <a:cubicBezTo>
                    <a:pt x="237" y="796"/>
                    <a:pt x="348" y="835"/>
                    <a:pt x="458" y="835"/>
                  </a:cubicBezTo>
                  <a:cubicBezTo>
                    <a:pt x="568" y="835"/>
                    <a:pt x="678" y="796"/>
                    <a:pt x="757" y="717"/>
                  </a:cubicBezTo>
                  <a:cubicBezTo>
                    <a:pt x="915" y="560"/>
                    <a:pt x="915" y="276"/>
                    <a:pt x="757" y="118"/>
                  </a:cubicBezTo>
                  <a:cubicBezTo>
                    <a:pt x="678" y="40"/>
                    <a:pt x="568" y="0"/>
                    <a:pt x="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7961;p86">
              <a:extLst>
                <a:ext uri="{FF2B5EF4-FFF2-40B4-BE49-F238E27FC236}">
                  <a16:creationId xmlns:a16="http://schemas.microsoft.com/office/drawing/2014/main" id="{ABC4613A-CD7D-4DDD-BC40-93C3A87B7632}"/>
                </a:ext>
              </a:extLst>
            </p:cNvPr>
            <p:cNvSpPr/>
            <p:nvPr/>
          </p:nvSpPr>
          <p:spPr>
            <a:xfrm>
              <a:off x="-8540750" y="3332825"/>
              <a:ext cx="242625" cy="230425"/>
            </a:xfrm>
            <a:custGeom>
              <a:avLst/>
              <a:gdLst/>
              <a:ahLst/>
              <a:cxnLst/>
              <a:rect l="l" t="t" r="r" b="b"/>
              <a:pathLst>
                <a:path w="9705" h="9217" extrusionOk="0">
                  <a:moveTo>
                    <a:pt x="8917" y="0"/>
                  </a:moveTo>
                  <a:lnTo>
                    <a:pt x="4978" y="1449"/>
                  </a:lnTo>
                  <a:cubicBezTo>
                    <a:pt x="5262" y="2521"/>
                    <a:pt x="4947" y="3529"/>
                    <a:pt x="4254" y="4253"/>
                  </a:cubicBezTo>
                  <a:cubicBezTo>
                    <a:pt x="3721" y="4763"/>
                    <a:pt x="2999" y="5069"/>
                    <a:pt x="2241" y="5069"/>
                  </a:cubicBezTo>
                  <a:cubicBezTo>
                    <a:pt x="1969" y="5069"/>
                    <a:pt x="1693" y="5030"/>
                    <a:pt x="1418" y="4946"/>
                  </a:cubicBezTo>
                  <a:lnTo>
                    <a:pt x="1" y="8853"/>
                  </a:lnTo>
                  <a:cubicBezTo>
                    <a:pt x="727" y="9095"/>
                    <a:pt x="1483" y="9216"/>
                    <a:pt x="2238" y="9216"/>
                  </a:cubicBezTo>
                  <a:cubicBezTo>
                    <a:pt x="4038" y="9216"/>
                    <a:pt x="5830" y="8528"/>
                    <a:pt x="7184" y="7152"/>
                  </a:cubicBezTo>
                  <a:cubicBezTo>
                    <a:pt x="9137" y="5230"/>
                    <a:pt x="9704" y="2426"/>
                    <a:pt x="89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7962;p86">
              <a:extLst>
                <a:ext uri="{FF2B5EF4-FFF2-40B4-BE49-F238E27FC236}">
                  <a16:creationId xmlns:a16="http://schemas.microsoft.com/office/drawing/2014/main" id="{72CCB98B-0524-4E83-B6B4-1B9A7C317934}"/>
                </a:ext>
              </a:extLst>
            </p:cNvPr>
            <p:cNvSpPr/>
            <p:nvPr/>
          </p:nvSpPr>
          <p:spPr>
            <a:xfrm>
              <a:off x="-8645500" y="3428125"/>
              <a:ext cx="120525" cy="118950"/>
            </a:xfrm>
            <a:custGeom>
              <a:avLst/>
              <a:gdLst/>
              <a:ahLst/>
              <a:cxnLst/>
              <a:rect l="l" t="t" r="r" b="b"/>
              <a:pathLst>
                <a:path w="4821" h="4758" extrusionOk="0">
                  <a:moveTo>
                    <a:pt x="3939" y="0"/>
                  </a:moveTo>
                  <a:lnTo>
                    <a:pt x="1" y="1418"/>
                  </a:lnTo>
                  <a:cubicBezTo>
                    <a:pt x="347" y="2143"/>
                    <a:pt x="788" y="2804"/>
                    <a:pt x="1387" y="3403"/>
                  </a:cubicBezTo>
                  <a:cubicBezTo>
                    <a:pt x="1985" y="3970"/>
                    <a:pt x="2678" y="4442"/>
                    <a:pt x="3403" y="4757"/>
                  </a:cubicBezTo>
                  <a:lnTo>
                    <a:pt x="4821" y="819"/>
                  </a:lnTo>
                  <a:cubicBezTo>
                    <a:pt x="4663" y="756"/>
                    <a:pt x="4506" y="599"/>
                    <a:pt x="4348" y="473"/>
                  </a:cubicBezTo>
                  <a:cubicBezTo>
                    <a:pt x="4191" y="315"/>
                    <a:pt x="4065" y="158"/>
                    <a:pt x="39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7963;p86">
              <a:extLst>
                <a:ext uri="{FF2B5EF4-FFF2-40B4-BE49-F238E27FC236}">
                  <a16:creationId xmlns:a16="http://schemas.microsoft.com/office/drawing/2014/main" id="{C2B1E90D-201C-4EFF-80EA-196303A7269B}"/>
                </a:ext>
              </a:extLst>
            </p:cNvPr>
            <p:cNvSpPr/>
            <p:nvPr/>
          </p:nvSpPr>
          <p:spPr>
            <a:xfrm>
              <a:off x="-8448600" y="3227275"/>
              <a:ext cx="122900" cy="122900"/>
            </a:xfrm>
            <a:custGeom>
              <a:avLst/>
              <a:gdLst/>
              <a:ahLst/>
              <a:cxnLst/>
              <a:rect l="l" t="t" r="r" b="b"/>
              <a:pathLst>
                <a:path w="4916" h="4916" extrusionOk="0">
                  <a:moveTo>
                    <a:pt x="1419" y="1"/>
                  </a:moveTo>
                  <a:lnTo>
                    <a:pt x="1" y="3939"/>
                  </a:lnTo>
                  <a:cubicBezTo>
                    <a:pt x="190" y="4065"/>
                    <a:pt x="410" y="4191"/>
                    <a:pt x="568" y="4380"/>
                  </a:cubicBezTo>
                  <a:cubicBezTo>
                    <a:pt x="725" y="4537"/>
                    <a:pt x="883" y="4726"/>
                    <a:pt x="977" y="4915"/>
                  </a:cubicBezTo>
                  <a:lnTo>
                    <a:pt x="4916" y="3466"/>
                  </a:lnTo>
                  <a:cubicBezTo>
                    <a:pt x="4569" y="2710"/>
                    <a:pt x="4096" y="2017"/>
                    <a:pt x="3498" y="1418"/>
                  </a:cubicBezTo>
                  <a:cubicBezTo>
                    <a:pt x="2931" y="820"/>
                    <a:pt x="2175" y="347"/>
                    <a:pt x="14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7964;p86">
              <a:extLst>
                <a:ext uri="{FF2B5EF4-FFF2-40B4-BE49-F238E27FC236}">
                  <a16:creationId xmlns:a16="http://schemas.microsoft.com/office/drawing/2014/main" id="{AD0D4CF1-6742-470C-9396-5B745C8C324B}"/>
                </a:ext>
              </a:extLst>
            </p:cNvPr>
            <p:cNvSpPr/>
            <p:nvPr/>
          </p:nvSpPr>
          <p:spPr>
            <a:xfrm>
              <a:off x="-8674650" y="3210975"/>
              <a:ext cx="241825" cy="232925"/>
            </a:xfrm>
            <a:custGeom>
              <a:avLst/>
              <a:gdLst/>
              <a:ahLst/>
              <a:cxnLst/>
              <a:rect l="l" t="t" r="r" b="b"/>
              <a:pathLst>
                <a:path w="9673" h="9317" extrusionOk="0">
                  <a:moveTo>
                    <a:pt x="7515" y="0"/>
                  </a:moveTo>
                  <a:cubicBezTo>
                    <a:pt x="5700" y="0"/>
                    <a:pt x="3894" y="698"/>
                    <a:pt x="2521" y="2070"/>
                  </a:cubicBezTo>
                  <a:cubicBezTo>
                    <a:pt x="568" y="3992"/>
                    <a:pt x="1" y="6827"/>
                    <a:pt x="820" y="9316"/>
                  </a:cubicBezTo>
                  <a:lnTo>
                    <a:pt x="4758" y="7899"/>
                  </a:lnTo>
                  <a:cubicBezTo>
                    <a:pt x="4475" y="6796"/>
                    <a:pt x="4790" y="5693"/>
                    <a:pt x="5514" y="5000"/>
                  </a:cubicBezTo>
                  <a:cubicBezTo>
                    <a:pt x="6037" y="4454"/>
                    <a:pt x="6793" y="4194"/>
                    <a:pt x="7538" y="4194"/>
                  </a:cubicBezTo>
                  <a:cubicBezTo>
                    <a:pt x="7781" y="4194"/>
                    <a:pt x="8023" y="4221"/>
                    <a:pt x="8255" y="4276"/>
                  </a:cubicBezTo>
                  <a:lnTo>
                    <a:pt x="9673" y="337"/>
                  </a:lnTo>
                  <a:cubicBezTo>
                    <a:pt x="8970" y="112"/>
                    <a:pt x="8242" y="0"/>
                    <a:pt x="75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D7D0BC1-8AA6-4CE9-84F5-41BD0830B720}"/>
              </a:ext>
            </a:extLst>
          </p:cNvPr>
          <p:cNvSpPr/>
          <p:nvPr/>
        </p:nvSpPr>
        <p:spPr>
          <a:xfrm rot="5586587">
            <a:off x="944879" y="1650999"/>
            <a:ext cx="262519" cy="294640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11A795-9AFA-4A2A-9195-650A07BEFD93}"/>
              </a:ext>
            </a:extLst>
          </p:cNvPr>
          <p:cNvSpPr/>
          <p:nvPr/>
        </p:nvSpPr>
        <p:spPr>
          <a:xfrm>
            <a:off x="921914" y="2816969"/>
            <a:ext cx="308449" cy="32960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1BF1F3-6090-49C2-97AA-F1D2B79A76C2}"/>
              </a:ext>
            </a:extLst>
          </p:cNvPr>
          <p:cNvSpPr/>
          <p:nvPr/>
        </p:nvSpPr>
        <p:spPr>
          <a:xfrm>
            <a:off x="921915" y="3931920"/>
            <a:ext cx="244389" cy="416560"/>
          </a:xfrm>
          <a:prstGeom prst="roundRect">
            <a:avLst/>
          </a:prstGeom>
          <a:solidFill>
            <a:schemeClr val="tx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68B4950-8848-4719-8D64-6252210DC9C7}"/>
              </a:ext>
            </a:extLst>
          </p:cNvPr>
          <p:cNvSpPr/>
          <p:nvPr/>
        </p:nvSpPr>
        <p:spPr>
          <a:xfrm rot="5586587">
            <a:off x="944880" y="1651509"/>
            <a:ext cx="262519" cy="294640"/>
          </a:xfrm>
          <a:prstGeom prst="triangle">
            <a:avLst/>
          </a:prstGeom>
          <a:solidFill>
            <a:schemeClr val="tx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3406A5C-6986-4BD3-A6DF-DC2870B82C96}"/>
              </a:ext>
            </a:extLst>
          </p:cNvPr>
          <p:cNvSpPr/>
          <p:nvPr/>
        </p:nvSpPr>
        <p:spPr>
          <a:xfrm>
            <a:off x="921915" y="2817479"/>
            <a:ext cx="308449" cy="329609"/>
          </a:xfrm>
          <a:prstGeom prst="ellipse">
            <a:avLst/>
          </a:prstGeom>
          <a:solidFill>
            <a:schemeClr val="tx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>
            <a:spLocks noGrp="1"/>
          </p:cNvSpPr>
          <p:nvPr>
            <p:ph type="title"/>
          </p:nvPr>
        </p:nvSpPr>
        <p:spPr>
          <a:xfrm>
            <a:off x="2524494" y="719447"/>
            <a:ext cx="4360200" cy="7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dirty="0">
                <a:latin typeface="SimSun" panose="02010600030101010101" pitchFamily="2" charset="-122"/>
                <a:ea typeface="SimSun" panose="02010600030101010101" pitchFamily="2" charset="-122"/>
              </a:rPr>
              <a:t>P</a:t>
            </a:r>
            <a:r>
              <a:rPr lang="fr" b="0" dirty="0">
                <a:latin typeface="SimSun" panose="02010600030101010101" pitchFamily="2" charset="-122"/>
                <a:ea typeface="SimSun" panose="02010600030101010101" pitchFamily="2" charset="-122"/>
              </a:rPr>
              <a:t>resent scenario</a:t>
            </a:r>
            <a:endParaRPr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5" name="Google Shape;1128;p40">
            <a:extLst>
              <a:ext uri="{FF2B5EF4-FFF2-40B4-BE49-F238E27FC236}">
                <a16:creationId xmlns:a16="http://schemas.microsoft.com/office/drawing/2014/main" id="{31DEC410-E07A-4943-A87B-6143E3533F83}"/>
              </a:ext>
            </a:extLst>
          </p:cNvPr>
          <p:cNvGrpSpPr/>
          <p:nvPr/>
        </p:nvGrpSpPr>
        <p:grpSpPr>
          <a:xfrm flipH="1">
            <a:off x="-4730169" y="210608"/>
            <a:ext cx="11321557" cy="4722283"/>
            <a:chOff x="-1659066" y="262775"/>
            <a:chExt cx="8990016" cy="5151425"/>
          </a:xfrm>
          <a:solidFill>
            <a:srgbClr val="000000">
              <a:alpha val="80000"/>
            </a:srgbClr>
          </a:solidFill>
        </p:grpSpPr>
        <p:sp>
          <p:nvSpPr>
            <p:cNvPr id="6" name="Google Shape;1129;p40">
              <a:extLst>
                <a:ext uri="{FF2B5EF4-FFF2-40B4-BE49-F238E27FC236}">
                  <a16:creationId xmlns:a16="http://schemas.microsoft.com/office/drawing/2014/main" id="{AD5969A3-A5AF-41A0-9653-1613C818B7C8}"/>
                </a:ext>
              </a:extLst>
            </p:cNvPr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30;p40">
              <a:extLst>
                <a:ext uri="{FF2B5EF4-FFF2-40B4-BE49-F238E27FC236}">
                  <a16:creationId xmlns:a16="http://schemas.microsoft.com/office/drawing/2014/main" id="{D4B0E344-62E7-4A54-ABDA-E5EEC8E2B661}"/>
                </a:ext>
              </a:extLst>
            </p:cNvPr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31;p40">
              <a:extLst>
                <a:ext uri="{FF2B5EF4-FFF2-40B4-BE49-F238E27FC236}">
                  <a16:creationId xmlns:a16="http://schemas.microsoft.com/office/drawing/2014/main" id="{CBCFB705-8755-459B-A620-796E1B752551}"/>
                </a:ext>
              </a:extLst>
            </p:cNvPr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32;p40">
              <a:extLst>
                <a:ext uri="{FF2B5EF4-FFF2-40B4-BE49-F238E27FC236}">
                  <a16:creationId xmlns:a16="http://schemas.microsoft.com/office/drawing/2014/main" id="{4BFF0878-8EFF-4B65-B284-779C660660F8}"/>
                </a:ext>
              </a:extLst>
            </p:cNvPr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33;p40">
              <a:extLst>
                <a:ext uri="{FF2B5EF4-FFF2-40B4-BE49-F238E27FC236}">
                  <a16:creationId xmlns:a16="http://schemas.microsoft.com/office/drawing/2014/main" id="{46695797-953C-4506-B714-78A477B0D741}"/>
                </a:ext>
              </a:extLst>
            </p:cNvPr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34;p40">
              <a:extLst>
                <a:ext uri="{FF2B5EF4-FFF2-40B4-BE49-F238E27FC236}">
                  <a16:creationId xmlns:a16="http://schemas.microsoft.com/office/drawing/2014/main" id="{BA777463-57C3-405A-BB2B-519A5D4A0E71}"/>
                </a:ext>
              </a:extLst>
            </p:cNvPr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35;p40">
              <a:extLst>
                <a:ext uri="{FF2B5EF4-FFF2-40B4-BE49-F238E27FC236}">
                  <a16:creationId xmlns:a16="http://schemas.microsoft.com/office/drawing/2014/main" id="{726E1BFF-9245-4B59-B13B-5C7ACE0BB1A9}"/>
                </a:ext>
              </a:extLst>
            </p:cNvPr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36;p40">
              <a:extLst>
                <a:ext uri="{FF2B5EF4-FFF2-40B4-BE49-F238E27FC236}">
                  <a16:creationId xmlns:a16="http://schemas.microsoft.com/office/drawing/2014/main" id="{84DA7645-6B03-49DA-9F37-1483B9B2D23D}"/>
                </a:ext>
              </a:extLst>
            </p:cNvPr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37;p40">
              <a:extLst>
                <a:ext uri="{FF2B5EF4-FFF2-40B4-BE49-F238E27FC236}">
                  <a16:creationId xmlns:a16="http://schemas.microsoft.com/office/drawing/2014/main" id="{5A9E6736-F5F0-41E6-8F1F-B0B774F827D0}"/>
                </a:ext>
              </a:extLst>
            </p:cNvPr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38;p40">
              <a:extLst>
                <a:ext uri="{FF2B5EF4-FFF2-40B4-BE49-F238E27FC236}">
                  <a16:creationId xmlns:a16="http://schemas.microsoft.com/office/drawing/2014/main" id="{809B057A-F075-4CEE-A777-A20C299C301B}"/>
                </a:ext>
              </a:extLst>
            </p:cNvPr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39;p40">
              <a:extLst>
                <a:ext uri="{FF2B5EF4-FFF2-40B4-BE49-F238E27FC236}">
                  <a16:creationId xmlns:a16="http://schemas.microsoft.com/office/drawing/2014/main" id="{C6870CD7-DE2F-4E6C-ADB9-0303BD8E8866}"/>
                </a:ext>
              </a:extLst>
            </p:cNvPr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40;p40">
              <a:extLst>
                <a:ext uri="{FF2B5EF4-FFF2-40B4-BE49-F238E27FC236}">
                  <a16:creationId xmlns:a16="http://schemas.microsoft.com/office/drawing/2014/main" id="{BA810326-0A4E-4269-AA3D-FBCDDADB3B1D}"/>
                </a:ext>
              </a:extLst>
            </p:cNvPr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41;p40">
              <a:extLst>
                <a:ext uri="{FF2B5EF4-FFF2-40B4-BE49-F238E27FC236}">
                  <a16:creationId xmlns:a16="http://schemas.microsoft.com/office/drawing/2014/main" id="{6BBB32AB-E7E6-430F-AA52-C51E3780E0DB}"/>
                </a:ext>
              </a:extLst>
            </p:cNvPr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42;p40">
              <a:extLst>
                <a:ext uri="{FF2B5EF4-FFF2-40B4-BE49-F238E27FC236}">
                  <a16:creationId xmlns:a16="http://schemas.microsoft.com/office/drawing/2014/main" id="{FAE0AD89-3CA6-4D70-B945-E0E52B341A09}"/>
                </a:ext>
              </a:extLst>
            </p:cNvPr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3;p40">
              <a:extLst>
                <a:ext uri="{FF2B5EF4-FFF2-40B4-BE49-F238E27FC236}">
                  <a16:creationId xmlns:a16="http://schemas.microsoft.com/office/drawing/2014/main" id="{90CBAED1-02CA-4E49-8E36-A1D4233EE16C}"/>
                </a:ext>
              </a:extLst>
            </p:cNvPr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44;p40">
              <a:extLst>
                <a:ext uri="{FF2B5EF4-FFF2-40B4-BE49-F238E27FC236}">
                  <a16:creationId xmlns:a16="http://schemas.microsoft.com/office/drawing/2014/main" id="{820D8BFF-B1D1-4B9B-92AD-E24DB05C3DEB}"/>
                </a:ext>
              </a:extLst>
            </p:cNvPr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45;p40">
              <a:extLst>
                <a:ext uri="{FF2B5EF4-FFF2-40B4-BE49-F238E27FC236}">
                  <a16:creationId xmlns:a16="http://schemas.microsoft.com/office/drawing/2014/main" id="{6EA0D3E4-BD0D-4B13-BA70-F8EEEA5D90B3}"/>
                </a:ext>
              </a:extLst>
            </p:cNvPr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46;p40">
              <a:extLst>
                <a:ext uri="{FF2B5EF4-FFF2-40B4-BE49-F238E27FC236}">
                  <a16:creationId xmlns:a16="http://schemas.microsoft.com/office/drawing/2014/main" id="{D565CC49-29EF-4D56-82FE-3F54B3B53154}"/>
                </a:ext>
              </a:extLst>
            </p:cNvPr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47;p40">
              <a:extLst>
                <a:ext uri="{FF2B5EF4-FFF2-40B4-BE49-F238E27FC236}">
                  <a16:creationId xmlns:a16="http://schemas.microsoft.com/office/drawing/2014/main" id="{C573DCB5-DA12-42AA-B843-9691663AD5C9}"/>
                </a:ext>
              </a:extLst>
            </p:cNvPr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48;p40">
              <a:extLst>
                <a:ext uri="{FF2B5EF4-FFF2-40B4-BE49-F238E27FC236}">
                  <a16:creationId xmlns:a16="http://schemas.microsoft.com/office/drawing/2014/main" id="{CD6EE76D-5FF1-4EE6-B361-68B759339251}"/>
                </a:ext>
              </a:extLst>
            </p:cNvPr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49;p40">
              <a:extLst>
                <a:ext uri="{FF2B5EF4-FFF2-40B4-BE49-F238E27FC236}">
                  <a16:creationId xmlns:a16="http://schemas.microsoft.com/office/drawing/2014/main" id="{441E8C33-C0E7-4572-B39B-11C8EF89650E}"/>
                </a:ext>
              </a:extLst>
            </p:cNvPr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50;p40">
              <a:extLst>
                <a:ext uri="{FF2B5EF4-FFF2-40B4-BE49-F238E27FC236}">
                  <a16:creationId xmlns:a16="http://schemas.microsoft.com/office/drawing/2014/main" id="{45C68F95-830E-4BD5-929F-878595D1F0FD}"/>
                </a:ext>
              </a:extLst>
            </p:cNvPr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51;p40">
              <a:extLst>
                <a:ext uri="{FF2B5EF4-FFF2-40B4-BE49-F238E27FC236}">
                  <a16:creationId xmlns:a16="http://schemas.microsoft.com/office/drawing/2014/main" id="{C8B9C910-944A-4F9E-9374-7CF6587534A9}"/>
                </a:ext>
              </a:extLst>
            </p:cNvPr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52;p40">
              <a:extLst>
                <a:ext uri="{FF2B5EF4-FFF2-40B4-BE49-F238E27FC236}">
                  <a16:creationId xmlns:a16="http://schemas.microsoft.com/office/drawing/2014/main" id="{A4EC80EE-B4A5-4B5C-ABA1-63678339F4A0}"/>
                </a:ext>
              </a:extLst>
            </p:cNvPr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53;p40">
              <a:extLst>
                <a:ext uri="{FF2B5EF4-FFF2-40B4-BE49-F238E27FC236}">
                  <a16:creationId xmlns:a16="http://schemas.microsoft.com/office/drawing/2014/main" id="{24319E27-9012-4FB7-A00E-A43E7B328783}"/>
                </a:ext>
              </a:extLst>
            </p:cNvPr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55;p40">
              <a:extLst>
                <a:ext uri="{FF2B5EF4-FFF2-40B4-BE49-F238E27FC236}">
                  <a16:creationId xmlns:a16="http://schemas.microsoft.com/office/drawing/2014/main" id="{CF00ECB1-99BA-4495-991E-AA9B45ADF176}"/>
                </a:ext>
              </a:extLst>
            </p:cNvPr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56;p40">
              <a:extLst>
                <a:ext uri="{FF2B5EF4-FFF2-40B4-BE49-F238E27FC236}">
                  <a16:creationId xmlns:a16="http://schemas.microsoft.com/office/drawing/2014/main" id="{C790FEFD-339E-4EEE-A212-258B5EE01D8A}"/>
                </a:ext>
              </a:extLst>
            </p:cNvPr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57;p40">
              <a:extLst>
                <a:ext uri="{FF2B5EF4-FFF2-40B4-BE49-F238E27FC236}">
                  <a16:creationId xmlns:a16="http://schemas.microsoft.com/office/drawing/2014/main" id="{74A3C5CB-39C1-461C-9A28-2B340F6A14ED}"/>
                </a:ext>
              </a:extLst>
            </p:cNvPr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58;p40">
              <a:extLst>
                <a:ext uri="{FF2B5EF4-FFF2-40B4-BE49-F238E27FC236}">
                  <a16:creationId xmlns:a16="http://schemas.microsoft.com/office/drawing/2014/main" id="{6D3A721A-184A-48BB-A326-A9B5DD88A1E9}"/>
                </a:ext>
              </a:extLst>
            </p:cNvPr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59;p40">
              <a:extLst>
                <a:ext uri="{FF2B5EF4-FFF2-40B4-BE49-F238E27FC236}">
                  <a16:creationId xmlns:a16="http://schemas.microsoft.com/office/drawing/2014/main" id="{3AD303C4-6504-498E-AC51-3E4788E827C3}"/>
                </a:ext>
              </a:extLst>
            </p:cNvPr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60;p40">
              <a:extLst>
                <a:ext uri="{FF2B5EF4-FFF2-40B4-BE49-F238E27FC236}">
                  <a16:creationId xmlns:a16="http://schemas.microsoft.com/office/drawing/2014/main" id="{A01CBCF7-B6D7-48AD-8F8E-9949DD101513}"/>
                </a:ext>
              </a:extLst>
            </p:cNvPr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61;p40">
              <a:extLst>
                <a:ext uri="{FF2B5EF4-FFF2-40B4-BE49-F238E27FC236}">
                  <a16:creationId xmlns:a16="http://schemas.microsoft.com/office/drawing/2014/main" id="{FA3AD5C5-A1CB-410B-B37A-CFE2A594830F}"/>
                </a:ext>
              </a:extLst>
            </p:cNvPr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62;p40">
              <a:extLst>
                <a:ext uri="{FF2B5EF4-FFF2-40B4-BE49-F238E27FC236}">
                  <a16:creationId xmlns:a16="http://schemas.microsoft.com/office/drawing/2014/main" id="{3E5AB79D-43A6-4C5C-8AB1-25FB05FB7F85}"/>
                </a:ext>
              </a:extLst>
            </p:cNvPr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63;p40">
              <a:extLst>
                <a:ext uri="{FF2B5EF4-FFF2-40B4-BE49-F238E27FC236}">
                  <a16:creationId xmlns:a16="http://schemas.microsoft.com/office/drawing/2014/main" id="{2EB2FF8F-E370-4FF1-A701-6694E1869CF9}"/>
                </a:ext>
              </a:extLst>
            </p:cNvPr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64;p40">
              <a:extLst>
                <a:ext uri="{FF2B5EF4-FFF2-40B4-BE49-F238E27FC236}">
                  <a16:creationId xmlns:a16="http://schemas.microsoft.com/office/drawing/2014/main" id="{86157545-3EE8-4F0B-A21D-C97A309B5877}"/>
                </a:ext>
              </a:extLst>
            </p:cNvPr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65;p40">
              <a:extLst>
                <a:ext uri="{FF2B5EF4-FFF2-40B4-BE49-F238E27FC236}">
                  <a16:creationId xmlns:a16="http://schemas.microsoft.com/office/drawing/2014/main" id="{2B06F6AC-91ED-4BFA-8C74-6142F0751B7B}"/>
                </a:ext>
              </a:extLst>
            </p:cNvPr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66;p40">
              <a:extLst>
                <a:ext uri="{FF2B5EF4-FFF2-40B4-BE49-F238E27FC236}">
                  <a16:creationId xmlns:a16="http://schemas.microsoft.com/office/drawing/2014/main" id="{84ED6BCF-88AE-4DF6-9914-F101B327E05A}"/>
                </a:ext>
              </a:extLst>
            </p:cNvPr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67;p40">
              <a:extLst>
                <a:ext uri="{FF2B5EF4-FFF2-40B4-BE49-F238E27FC236}">
                  <a16:creationId xmlns:a16="http://schemas.microsoft.com/office/drawing/2014/main" id="{112DBA82-4058-4810-B98B-EA737A336A41}"/>
                </a:ext>
              </a:extLst>
            </p:cNvPr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68;p40">
              <a:extLst>
                <a:ext uri="{FF2B5EF4-FFF2-40B4-BE49-F238E27FC236}">
                  <a16:creationId xmlns:a16="http://schemas.microsoft.com/office/drawing/2014/main" id="{49DE0C2A-58BF-4DA9-B406-05CFBD431A50}"/>
                </a:ext>
              </a:extLst>
            </p:cNvPr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69;p40">
              <a:extLst>
                <a:ext uri="{FF2B5EF4-FFF2-40B4-BE49-F238E27FC236}">
                  <a16:creationId xmlns:a16="http://schemas.microsoft.com/office/drawing/2014/main" id="{036028A1-11B9-4B8C-87CA-65E7BB0DEA16}"/>
                </a:ext>
              </a:extLst>
            </p:cNvPr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70;p40">
              <a:extLst>
                <a:ext uri="{FF2B5EF4-FFF2-40B4-BE49-F238E27FC236}">
                  <a16:creationId xmlns:a16="http://schemas.microsoft.com/office/drawing/2014/main" id="{BAAEC8F5-CD8B-4808-91E2-CCC873388A03}"/>
                </a:ext>
              </a:extLst>
            </p:cNvPr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71;p40">
              <a:extLst>
                <a:ext uri="{FF2B5EF4-FFF2-40B4-BE49-F238E27FC236}">
                  <a16:creationId xmlns:a16="http://schemas.microsoft.com/office/drawing/2014/main" id="{F24220E4-7D44-4241-9DEE-FF4C1BEA0508}"/>
                </a:ext>
              </a:extLst>
            </p:cNvPr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72;p40">
              <a:extLst>
                <a:ext uri="{FF2B5EF4-FFF2-40B4-BE49-F238E27FC236}">
                  <a16:creationId xmlns:a16="http://schemas.microsoft.com/office/drawing/2014/main" id="{BDC204E2-6B29-469C-8CCE-66EF5AD5B271}"/>
                </a:ext>
              </a:extLst>
            </p:cNvPr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73;p40">
              <a:extLst>
                <a:ext uri="{FF2B5EF4-FFF2-40B4-BE49-F238E27FC236}">
                  <a16:creationId xmlns:a16="http://schemas.microsoft.com/office/drawing/2014/main" id="{49922029-43A2-4BF5-880D-6D3DCD8B5953}"/>
                </a:ext>
              </a:extLst>
            </p:cNvPr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74;p40">
              <a:extLst>
                <a:ext uri="{FF2B5EF4-FFF2-40B4-BE49-F238E27FC236}">
                  <a16:creationId xmlns:a16="http://schemas.microsoft.com/office/drawing/2014/main" id="{97F75A24-70B5-4EF3-AF1A-832EB273F496}"/>
                </a:ext>
              </a:extLst>
            </p:cNvPr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75;p40">
              <a:extLst>
                <a:ext uri="{FF2B5EF4-FFF2-40B4-BE49-F238E27FC236}">
                  <a16:creationId xmlns:a16="http://schemas.microsoft.com/office/drawing/2014/main" id="{4F820279-31B3-406E-A6DD-04D6D6880E21}"/>
                </a:ext>
              </a:extLst>
            </p:cNvPr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76;p40">
              <a:extLst>
                <a:ext uri="{FF2B5EF4-FFF2-40B4-BE49-F238E27FC236}">
                  <a16:creationId xmlns:a16="http://schemas.microsoft.com/office/drawing/2014/main" id="{08AD6EF9-234B-467F-BE54-88576651ECED}"/>
                </a:ext>
              </a:extLst>
            </p:cNvPr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77;p40">
              <a:extLst>
                <a:ext uri="{FF2B5EF4-FFF2-40B4-BE49-F238E27FC236}">
                  <a16:creationId xmlns:a16="http://schemas.microsoft.com/office/drawing/2014/main" id="{498D2702-EE98-4939-BB96-550571186B24}"/>
                </a:ext>
              </a:extLst>
            </p:cNvPr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78;p40">
              <a:extLst>
                <a:ext uri="{FF2B5EF4-FFF2-40B4-BE49-F238E27FC236}">
                  <a16:creationId xmlns:a16="http://schemas.microsoft.com/office/drawing/2014/main" id="{FC8DC9AC-F90F-403C-A8AF-2E0A3E386A00}"/>
                </a:ext>
              </a:extLst>
            </p:cNvPr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79;p40">
              <a:extLst>
                <a:ext uri="{FF2B5EF4-FFF2-40B4-BE49-F238E27FC236}">
                  <a16:creationId xmlns:a16="http://schemas.microsoft.com/office/drawing/2014/main" id="{97F3A1D5-6AA5-4681-92FF-D6EDB7ADB757}"/>
                </a:ext>
              </a:extLst>
            </p:cNvPr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80;p40">
              <a:extLst>
                <a:ext uri="{FF2B5EF4-FFF2-40B4-BE49-F238E27FC236}">
                  <a16:creationId xmlns:a16="http://schemas.microsoft.com/office/drawing/2014/main" id="{B60E0FF4-B831-4A61-B788-4CAAB6BDC8D7}"/>
                </a:ext>
              </a:extLst>
            </p:cNvPr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81;p40">
              <a:extLst>
                <a:ext uri="{FF2B5EF4-FFF2-40B4-BE49-F238E27FC236}">
                  <a16:creationId xmlns:a16="http://schemas.microsoft.com/office/drawing/2014/main" id="{22D757AF-A2C2-4F2C-B8A8-F438B624AFDC}"/>
                </a:ext>
              </a:extLst>
            </p:cNvPr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82;p40">
              <a:extLst>
                <a:ext uri="{FF2B5EF4-FFF2-40B4-BE49-F238E27FC236}">
                  <a16:creationId xmlns:a16="http://schemas.microsoft.com/office/drawing/2014/main" id="{71B0BEAE-C4AD-4738-98A3-54E5CA7CBDD5}"/>
                </a:ext>
              </a:extLst>
            </p:cNvPr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83;p40">
              <a:extLst>
                <a:ext uri="{FF2B5EF4-FFF2-40B4-BE49-F238E27FC236}">
                  <a16:creationId xmlns:a16="http://schemas.microsoft.com/office/drawing/2014/main" id="{0D0D2582-12B7-43EE-98C9-71CA9490B1A9}"/>
                </a:ext>
              </a:extLst>
            </p:cNvPr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84;p40">
              <a:extLst>
                <a:ext uri="{FF2B5EF4-FFF2-40B4-BE49-F238E27FC236}">
                  <a16:creationId xmlns:a16="http://schemas.microsoft.com/office/drawing/2014/main" id="{2EB7A404-1BCB-44BB-9380-0DE3F3D1D891}"/>
                </a:ext>
              </a:extLst>
            </p:cNvPr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85;p40">
              <a:extLst>
                <a:ext uri="{FF2B5EF4-FFF2-40B4-BE49-F238E27FC236}">
                  <a16:creationId xmlns:a16="http://schemas.microsoft.com/office/drawing/2014/main" id="{45467786-5DE2-4FC0-9E9D-0B18A84A75E4}"/>
                </a:ext>
              </a:extLst>
            </p:cNvPr>
            <p:cNvSpPr/>
            <p:nvPr/>
          </p:nvSpPr>
          <p:spPr>
            <a:xfrm flipH="1">
              <a:off x="-1659066" y="1025104"/>
              <a:ext cx="3462267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1186;p40">
              <a:extLst>
                <a:ext uri="{FF2B5EF4-FFF2-40B4-BE49-F238E27FC236}">
                  <a16:creationId xmlns:a16="http://schemas.microsoft.com/office/drawing/2014/main" id="{E50EEAF5-F414-46D2-AA08-0CE792D110F2}"/>
                </a:ext>
              </a:extLst>
            </p:cNvPr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87;p40">
              <a:extLst>
                <a:ext uri="{FF2B5EF4-FFF2-40B4-BE49-F238E27FC236}">
                  <a16:creationId xmlns:a16="http://schemas.microsoft.com/office/drawing/2014/main" id="{0CD6A2A4-6952-4005-BD9C-13DCC04B44AF}"/>
                </a:ext>
              </a:extLst>
            </p:cNvPr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88;p40">
              <a:extLst>
                <a:ext uri="{FF2B5EF4-FFF2-40B4-BE49-F238E27FC236}">
                  <a16:creationId xmlns:a16="http://schemas.microsoft.com/office/drawing/2014/main" id="{622E4D2E-A7C0-4D6D-9D88-23C9D4D2174E}"/>
                </a:ext>
              </a:extLst>
            </p:cNvPr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89;p40">
              <a:extLst>
                <a:ext uri="{FF2B5EF4-FFF2-40B4-BE49-F238E27FC236}">
                  <a16:creationId xmlns:a16="http://schemas.microsoft.com/office/drawing/2014/main" id="{E0A66B5F-DA6A-4CB5-A294-5D5FC2CBFE16}"/>
                </a:ext>
              </a:extLst>
            </p:cNvPr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90;p40">
              <a:extLst>
                <a:ext uri="{FF2B5EF4-FFF2-40B4-BE49-F238E27FC236}">
                  <a16:creationId xmlns:a16="http://schemas.microsoft.com/office/drawing/2014/main" id="{71126056-F394-425A-BAD0-4169C1DE49D7}"/>
                </a:ext>
              </a:extLst>
            </p:cNvPr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91;p40">
              <a:extLst>
                <a:ext uri="{FF2B5EF4-FFF2-40B4-BE49-F238E27FC236}">
                  <a16:creationId xmlns:a16="http://schemas.microsoft.com/office/drawing/2014/main" id="{47700047-0E9D-4328-846C-4B00EAB1D7E9}"/>
                </a:ext>
              </a:extLst>
            </p:cNvPr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92;p40">
              <a:extLst>
                <a:ext uri="{FF2B5EF4-FFF2-40B4-BE49-F238E27FC236}">
                  <a16:creationId xmlns:a16="http://schemas.microsoft.com/office/drawing/2014/main" id="{1C7AA0EE-0A81-40A7-B8A2-1ACD91770FC8}"/>
                </a:ext>
              </a:extLst>
            </p:cNvPr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93;p40">
              <a:extLst>
                <a:ext uri="{FF2B5EF4-FFF2-40B4-BE49-F238E27FC236}">
                  <a16:creationId xmlns:a16="http://schemas.microsoft.com/office/drawing/2014/main" id="{840013B2-474E-4328-B16D-44BFC37AB257}"/>
                </a:ext>
              </a:extLst>
            </p:cNvPr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94;p40">
              <a:extLst>
                <a:ext uri="{FF2B5EF4-FFF2-40B4-BE49-F238E27FC236}">
                  <a16:creationId xmlns:a16="http://schemas.microsoft.com/office/drawing/2014/main" id="{14DD0198-4106-4E88-8102-54C06F2232BE}"/>
                </a:ext>
              </a:extLst>
            </p:cNvPr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95;p40">
              <a:extLst>
                <a:ext uri="{FF2B5EF4-FFF2-40B4-BE49-F238E27FC236}">
                  <a16:creationId xmlns:a16="http://schemas.microsoft.com/office/drawing/2014/main" id="{5B519645-832B-413A-894E-126B1D4B55CA}"/>
                </a:ext>
              </a:extLst>
            </p:cNvPr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96;p40">
              <a:extLst>
                <a:ext uri="{FF2B5EF4-FFF2-40B4-BE49-F238E27FC236}">
                  <a16:creationId xmlns:a16="http://schemas.microsoft.com/office/drawing/2014/main" id="{A5EEDAD0-E1A0-4A4B-84D1-E2147490A4AF}"/>
                </a:ext>
              </a:extLst>
            </p:cNvPr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97;p40">
              <a:extLst>
                <a:ext uri="{FF2B5EF4-FFF2-40B4-BE49-F238E27FC236}">
                  <a16:creationId xmlns:a16="http://schemas.microsoft.com/office/drawing/2014/main" id="{543794BF-9A91-49B6-A737-C48025D411BF}"/>
                </a:ext>
              </a:extLst>
            </p:cNvPr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98;p40">
              <a:extLst>
                <a:ext uri="{FF2B5EF4-FFF2-40B4-BE49-F238E27FC236}">
                  <a16:creationId xmlns:a16="http://schemas.microsoft.com/office/drawing/2014/main" id="{DAA16A66-4362-49A5-B707-016667173A66}"/>
                </a:ext>
              </a:extLst>
            </p:cNvPr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99;p40">
              <a:extLst>
                <a:ext uri="{FF2B5EF4-FFF2-40B4-BE49-F238E27FC236}">
                  <a16:creationId xmlns:a16="http://schemas.microsoft.com/office/drawing/2014/main" id="{369F05CE-0D08-4E3B-94B7-AD7AC0CECA78}"/>
                </a:ext>
              </a:extLst>
            </p:cNvPr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00;p40">
              <a:extLst>
                <a:ext uri="{FF2B5EF4-FFF2-40B4-BE49-F238E27FC236}">
                  <a16:creationId xmlns:a16="http://schemas.microsoft.com/office/drawing/2014/main" id="{F9C78225-17D7-4B32-9EF6-9422CB64EB50}"/>
                </a:ext>
              </a:extLst>
            </p:cNvPr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01;p40">
              <a:extLst>
                <a:ext uri="{FF2B5EF4-FFF2-40B4-BE49-F238E27FC236}">
                  <a16:creationId xmlns:a16="http://schemas.microsoft.com/office/drawing/2014/main" id="{1F8C6DA6-D59C-44CB-A63F-7AB1646648E1}"/>
                </a:ext>
              </a:extLst>
            </p:cNvPr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02;p40">
              <a:extLst>
                <a:ext uri="{FF2B5EF4-FFF2-40B4-BE49-F238E27FC236}">
                  <a16:creationId xmlns:a16="http://schemas.microsoft.com/office/drawing/2014/main" id="{9B53D5F4-D128-4A4D-B870-40DD328E1616}"/>
                </a:ext>
              </a:extLst>
            </p:cNvPr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03;p40">
              <a:extLst>
                <a:ext uri="{FF2B5EF4-FFF2-40B4-BE49-F238E27FC236}">
                  <a16:creationId xmlns:a16="http://schemas.microsoft.com/office/drawing/2014/main" id="{2EEAB069-1311-4F47-A5F4-E6D42FB7BA59}"/>
                </a:ext>
              </a:extLst>
            </p:cNvPr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04;p40">
              <a:extLst>
                <a:ext uri="{FF2B5EF4-FFF2-40B4-BE49-F238E27FC236}">
                  <a16:creationId xmlns:a16="http://schemas.microsoft.com/office/drawing/2014/main" id="{A9273FBE-C502-409D-965A-C01983938805}"/>
                </a:ext>
              </a:extLst>
            </p:cNvPr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05;p40">
              <a:extLst>
                <a:ext uri="{FF2B5EF4-FFF2-40B4-BE49-F238E27FC236}">
                  <a16:creationId xmlns:a16="http://schemas.microsoft.com/office/drawing/2014/main" id="{7985F16C-211F-4B18-B5B9-C4A79AB308C0}"/>
                </a:ext>
              </a:extLst>
            </p:cNvPr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06;p40">
              <a:extLst>
                <a:ext uri="{FF2B5EF4-FFF2-40B4-BE49-F238E27FC236}">
                  <a16:creationId xmlns:a16="http://schemas.microsoft.com/office/drawing/2014/main" id="{2266E5D2-0F66-4613-BF62-41E46783BA96}"/>
                </a:ext>
              </a:extLst>
            </p:cNvPr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07;p40">
              <a:extLst>
                <a:ext uri="{FF2B5EF4-FFF2-40B4-BE49-F238E27FC236}">
                  <a16:creationId xmlns:a16="http://schemas.microsoft.com/office/drawing/2014/main" id="{708BDE9B-88AB-4022-8CA4-378F67BFD996}"/>
                </a:ext>
              </a:extLst>
            </p:cNvPr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08;p40">
              <a:extLst>
                <a:ext uri="{FF2B5EF4-FFF2-40B4-BE49-F238E27FC236}">
                  <a16:creationId xmlns:a16="http://schemas.microsoft.com/office/drawing/2014/main" id="{92B1E1B1-A959-45D3-BB65-C8271EDC9DD5}"/>
                </a:ext>
              </a:extLst>
            </p:cNvPr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09;p40">
              <a:extLst>
                <a:ext uri="{FF2B5EF4-FFF2-40B4-BE49-F238E27FC236}">
                  <a16:creationId xmlns:a16="http://schemas.microsoft.com/office/drawing/2014/main" id="{01A758B4-3085-4436-9E8D-DEA36C34E18D}"/>
                </a:ext>
              </a:extLst>
            </p:cNvPr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10;p40">
              <a:extLst>
                <a:ext uri="{FF2B5EF4-FFF2-40B4-BE49-F238E27FC236}">
                  <a16:creationId xmlns:a16="http://schemas.microsoft.com/office/drawing/2014/main" id="{A8DA4510-924B-42F2-AE02-7FA3BD00275F}"/>
                </a:ext>
              </a:extLst>
            </p:cNvPr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11;p40">
              <a:extLst>
                <a:ext uri="{FF2B5EF4-FFF2-40B4-BE49-F238E27FC236}">
                  <a16:creationId xmlns:a16="http://schemas.microsoft.com/office/drawing/2014/main" id="{F64DA27D-2E1C-4F87-A100-8B275AA1862A}"/>
                </a:ext>
              </a:extLst>
            </p:cNvPr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12;p40">
              <a:extLst>
                <a:ext uri="{FF2B5EF4-FFF2-40B4-BE49-F238E27FC236}">
                  <a16:creationId xmlns:a16="http://schemas.microsoft.com/office/drawing/2014/main" id="{BB1354A6-9C0F-4732-B869-2D98366A370C}"/>
                </a:ext>
              </a:extLst>
            </p:cNvPr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13;p40">
              <a:extLst>
                <a:ext uri="{FF2B5EF4-FFF2-40B4-BE49-F238E27FC236}">
                  <a16:creationId xmlns:a16="http://schemas.microsoft.com/office/drawing/2014/main" id="{191BF410-2F29-41D9-96DC-B08952C9D811}"/>
                </a:ext>
              </a:extLst>
            </p:cNvPr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14;p40">
              <a:extLst>
                <a:ext uri="{FF2B5EF4-FFF2-40B4-BE49-F238E27FC236}">
                  <a16:creationId xmlns:a16="http://schemas.microsoft.com/office/drawing/2014/main" id="{B5B43D54-C3B4-479F-AA3E-F1EC0A4F450B}"/>
                </a:ext>
              </a:extLst>
            </p:cNvPr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15;p40">
              <a:extLst>
                <a:ext uri="{FF2B5EF4-FFF2-40B4-BE49-F238E27FC236}">
                  <a16:creationId xmlns:a16="http://schemas.microsoft.com/office/drawing/2014/main" id="{ECC30960-C1F7-4515-937A-C24EC495C6C1}"/>
                </a:ext>
              </a:extLst>
            </p:cNvPr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16;p40">
              <a:extLst>
                <a:ext uri="{FF2B5EF4-FFF2-40B4-BE49-F238E27FC236}">
                  <a16:creationId xmlns:a16="http://schemas.microsoft.com/office/drawing/2014/main" id="{9C1AEEA5-4DB6-4F7F-807B-1BC23FE55A5F}"/>
                </a:ext>
              </a:extLst>
            </p:cNvPr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17;p40">
              <a:extLst>
                <a:ext uri="{FF2B5EF4-FFF2-40B4-BE49-F238E27FC236}">
                  <a16:creationId xmlns:a16="http://schemas.microsoft.com/office/drawing/2014/main" id="{DC7A105B-4973-4964-8E1D-231B80AE8BF9}"/>
                </a:ext>
              </a:extLst>
            </p:cNvPr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18;p40">
              <a:extLst>
                <a:ext uri="{FF2B5EF4-FFF2-40B4-BE49-F238E27FC236}">
                  <a16:creationId xmlns:a16="http://schemas.microsoft.com/office/drawing/2014/main" id="{4A9ADD28-E2FF-49AA-88AB-4648739D0BDF}"/>
                </a:ext>
              </a:extLst>
            </p:cNvPr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19;p40">
              <a:extLst>
                <a:ext uri="{FF2B5EF4-FFF2-40B4-BE49-F238E27FC236}">
                  <a16:creationId xmlns:a16="http://schemas.microsoft.com/office/drawing/2014/main" id="{8E047236-81EE-407C-8456-0D8345E4C344}"/>
                </a:ext>
              </a:extLst>
            </p:cNvPr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20;p40">
              <a:extLst>
                <a:ext uri="{FF2B5EF4-FFF2-40B4-BE49-F238E27FC236}">
                  <a16:creationId xmlns:a16="http://schemas.microsoft.com/office/drawing/2014/main" id="{FB81E83E-C7BE-4CD2-96A6-061951EC474E}"/>
                </a:ext>
              </a:extLst>
            </p:cNvPr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21;p40">
              <a:extLst>
                <a:ext uri="{FF2B5EF4-FFF2-40B4-BE49-F238E27FC236}">
                  <a16:creationId xmlns:a16="http://schemas.microsoft.com/office/drawing/2014/main" id="{B7A241DF-F6D2-459C-9BBF-EC9148A614BA}"/>
                </a:ext>
              </a:extLst>
            </p:cNvPr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22;p40">
              <a:extLst>
                <a:ext uri="{FF2B5EF4-FFF2-40B4-BE49-F238E27FC236}">
                  <a16:creationId xmlns:a16="http://schemas.microsoft.com/office/drawing/2014/main" id="{E6F0FA43-107F-4B6E-852F-67DDBDB00C0E}"/>
                </a:ext>
              </a:extLst>
            </p:cNvPr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23;p40">
              <a:extLst>
                <a:ext uri="{FF2B5EF4-FFF2-40B4-BE49-F238E27FC236}">
                  <a16:creationId xmlns:a16="http://schemas.microsoft.com/office/drawing/2014/main" id="{7954B07E-89DB-4024-AEDC-DA17698EDC57}"/>
                </a:ext>
              </a:extLst>
            </p:cNvPr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24;p40">
              <a:extLst>
                <a:ext uri="{FF2B5EF4-FFF2-40B4-BE49-F238E27FC236}">
                  <a16:creationId xmlns:a16="http://schemas.microsoft.com/office/drawing/2014/main" id="{4A58189C-1B49-4DDA-843A-949DBEC8660B}"/>
                </a:ext>
              </a:extLst>
            </p:cNvPr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25;p40">
              <a:extLst>
                <a:ext uri="{FF2B5EF4-FFF2-40B4-BE49-F238E27FC236}">
                  <a16:creationId xmlns:a16="http://schemas.microsoft.com/office/drawing/2014/main" id="{1831F1FC-198E-4C25-B324-5534D1FEE264}"/>
                </a:ext>
              </a:extLst>
            </p:cNvPr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26;p40">
              <a:extLst>
                <a:ext uri="{FF2B5EF4-FFF2-40B4-BE49-F238E27FC236}">
                  <a16:creationId xmlns:a16="http://schemas.microsoft.com/office/drawing/2014/main" id="{FCDEEA8B-99F6-4FC5-A365-7AC756A73399}"/>
                </a:ext>
              </a:extLst>
            </p:cNvPr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27;p40">
              <a:extLst>
                <a:ext uri="{FF2B5EF4-FFF2-40B4-BE49-F238E27FC236}">
                  <a16:creationId xmlns:a16="http://schemas.microsoft.com/office/drawing/2014/main" id="{ED118DA1-4A7B-43D8-83F3-5880E5A5267F}"/>
                </a:ext>
              </a:extLst>
            </p:cNvPr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28;p40">
              <a:extLst>
                <a:ext uri="{FF2B5EF4-FFF2-40B4-BE49-F238E27FC236}">
                  <a16:creationId xmlns:a16="http://schemas.microsoft.com/office/drawing/2014/main" id="{F3040948-90B6-4432-9593-714CB7D48D1F}"/>
                </a:ext>
              </a:extLst>
            </p:cNvPr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29;p40">
              <a:extLst>
                <a:ext uri="{FF2B5EF4-FFF2-40B4-BE49-F238E27FC236}">
                  <a16:creationId xmlns:a16="http://schemas.microsoft.com/office/drawing/2014/main" id="{08B915CA-91E7-4BCA-9FE0-D1520BE7761F}"/>
                </a:ext>
              </a:extLst>
            </p:cNvPr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30;p40">
              <a:extLst>
                <a:ext uri="{FF2B5EF4-FFF2-40B4-BE49-F238E27FC236}">
                  <a16:creationId xmlns:a16="http://schemas.microsoft.com/office/drawing/2014/main" id="{C611D643-1B0A-40A3-BDBF-7600413254B7}"/>
                </a:ext>
              </a:extLst>
            </p:cNvPr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31;p40">
              <a:extLst>
                <a:ext uri="{FF2B5EF4-FFF2-40B4-BE49-F238E27FC236}">
                  <a16:creationId xmlns:a16="http://schemas.microsoft.com/office/drawing/2014/main" id="{CD3221A0-E3C2-4541-B5D3-846CFB4DCA8A}"/>
                </a:ext>
              </a:extLst>
            </p:cNvPr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32;p40">
              <a:extLst>
                <a:ext uri="{FF2B5EF4-FFF2-40B4-BE49-F238E27FC236}">
                  <a16:creationId xmlns:a16="http://schemas.microsoft.com/office/drawing/2014/main" id="{C026663A-E2B3-4219-B334-1A0E232C0BB1}"/>
                </a:ext>
              </a:extLst>
            </p:cNvPr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33;p40">
              <a:extLst>
                <a:ext uri="{FF2B5EF4-FFF2-40B4-BE49-F238E27FC236}">
                  <a16:creationId xmlns:a16="http://schemas.microsoft.com/office/drawing/2014/main" id="{CEA71053-BCDB-4164-A7B2-1709036051DA}"/>
                </a:ext>
              </a:extLst>
            </p:cNvPr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34;p40">
              <a:extLst>
                <a:ext uri="{FF2B5EF4-FFF2-40B4-BE49-F238E27FC236}">
                  <a16:creationId xmlns:a16="http://schemas.microsoft.com/office/drawing/2014/main" id="{1393C114-5911-4DE7-B06C-8CF4512B2579}"/>
                </a:ext>
              </a:extLst>
            </p:cNvPr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35;p40">
              <a:extLst>
                <a:ext uri="{FF2B5EF4-FFF2-40B4-BE49-F238E27FC236}">
                  <a16:creationId xmlns:a16="http://schemas.microsoft.com/office/drawing/2014/main" id="{9BDC9029-F3D6-4952-A933-667F3EAD263A}"/>
                </a:ext>
              </a:extLst>
            </p:cNvPr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36;p40">
              <a:extLst>
                <a:ext uri="{FF2B5EF4-FFF2-40B4-BE49-F238E27FC236}">
                  <a16:creationId xmlns:a16="http://schemas.microsoft.com/office/drawing/2014/main" id="{37AF3BE4-4F3A-4B79-A861-347A25697FBF}"/>
                </a:ext>
              </a:extLst>
            </p:cNvPr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37;p40">
              <a:extLst>
                <a:ext uri="{FF2B5EF4-FFF2-40B4-BE49-F238E27FC236}">
                  <a16:creationId xmlns:a16="http://schemas.microsoft.com/office/drawing/2014/main" id="{5E9E16F7-D0F2-4B19-B43C-015F61516327}"/>
                </a:ext>
              </a:extLst>
            </p:cNvPr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38;p40">
              <a:extLst>
                <a:ext uri="{FF2B5EF4-FFF2-40B4-BE49-F238E27FC236}">
                  <a16:creationId xmlns:a16="http://schemas.microsoft.com/office/drawing/2014/main" id="{0BF0A790-50FF-4A0F-9F23-49F302CDE08C}"/>
                </a:ext>
              </a:extLst>
            </p:cNvPr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39;p40">
              <a:extLst>
                <a:ext uri="{FF2B5EF4-FFF2-40B4-BE49-F238E27FC236}">
                  <a16:creationId xmlns:a16="http://schemas.microsoft.com/office/drawing/2014/main" id="{997098A7-ED8B-4939-8DC7-CA863483BC4F}"/>
                </a:ext>
              </a:extLst>
            </p:cNvPr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40;p40">
              <a:extLst>
                <a:ext uri="{FF2B5EF4-FFF2-40B4-BE49-F238E27FC236}">
                  <a16:creationId xmlns:a16="http://schemas.microsoft.com/office/drawing/2014/main" id="{35610AE5-0DD9-4FC2-81E5-7C5C79E729A8}"/>
                </a:ext>
              </a:extLst>
            </p:cNvPr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41;p40">
              <a:extLst>
                <a:ext uri="{FF2B5EF4-FFF2-40B4-BE49-F238E27FC236}">
                  <a16:creationId xmlns:a16="http://schemas.microsoft.com/office/drawing/2014/main" id="{5A7C21C3-85F5-443B-A5FA-CECE2C59E331}"/>
                </a:ext>
              </a:extLst>
            </p:cNvPr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42;p40">
              <a:extLst>
                <a:ext uri="{FF2B5EF4-FFF2-40B4-BE49-F238E27FC236}">
                  <a16:creationId xmlns:a16="http://schemas.microsoft.com/office/drawing/2014/main" id="{C4546996-9EEE-4EBD-934B-FD44A7A65E99}"/>
                </a:ext>
              </a:extLst>
            </p:cNvPr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43;p40">
              <a:extLst>
                <a:ext uri="{FF2B5EF4-FFF2-40B4-BE49-F238E27FC236}">
                  <a16:creationId xmlns:a16="http://schemas.microsoft.com/office/drawing/2014/main" id="{781B056A-EB4F-495A-9269-B807217E2C71}"/>
                </a:ext>
              </a:extLst>
            </p:cNvPr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44;p40">
              <a:extLst>
                <a:ext uri="{FF2B5EF4-FFF2-40B4-BE49-F238E27FC236}">
                  <a16:creationId xmlns:a16="http://schemas.microsoft.com/office/drawing/2014/main" id="{D542F0B1-4D09-43F1-88B5-83383432FC5B}"/>
                </a:ext>
              </a:extLst>
            </p:cNvPr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45;p40">
              <a:extLst>
                <a:ext uri="{FF2B5EF4-FFF2-40B4-BE49-F238E27FC236}">
                  <a16:creationId xmlns:a16="http://schemas.microsoft.com/office/drawing/2014/main" id="{29C7EE28-6815-429D-9D20-3E04AB339B02}"/>
                </a:ext>
              </a:extLst>
            </p:cNvPr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46;p40">
              <a:extLst>
                <a:ext uri="{FF2B5EF4-FFF2-40B4-BE49-F238E27FC236}">
                  <a16:creationId xmlns:a16="http://schemas.microsoft.com/office/drawing/2014/main" id="{BF9CEC8E-9BAD-4527-A8BA-CF6604642089}"/>
                </a:ext>
              </a:extLst>
            </p:cNvPr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7;p40">
              <a:extLst>
                <a:ext uri="{FF2B5EF4-FFF2-40B4-BE49-F238E27FC236}">
                  <a16:creationId xmlns:a16="http://schemas.microsoft.com/office/drawing/2014/main" id="{F47384A5-BA3A-4F3A-A57D-0CDC6CC83751}"/>
                </a:ext>
              </a:extLst>
            </p:cNvPr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48;p40">
              <a:extLst>
                <a:ext uri="{FF2B5EF4-FFF2-40B4-BE49-F238E27FC236}">
                  <a16:creationId xmlns:a16="http://schemas.microsoft.com/office/drawing/2014/main" id="{86A26C73-E233-40A4-AEFF-451B677EDB24}"/>
                </a:ext>
              </a:extLst>
            </p:cNvPr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49;p40">
              <a:extLst>
                <a:ext uri="{FF2B5EF4-FFF2-40B4-BE49-F238E27FC236}">
                  <a16:creationId xmlns:a16="http://schemas.microsoft.com/office/drawing/2014/main" id="{E77C9089-EE60-477B-A209-FFB740172174}"/>
                </a:ext>
              </a:extLst>
            </p:cNvPr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50;p40">
              <a:extLst>
                <a:ext uri="{FF2B5EF4-FFF2-40B4-BE49-F238E27FC236}">
                  <a16:creationId xmlns:a16="http://schemas.microsoft.com/office/drawing/2014/main" id="{5721B41C-7345-46D4-8303-47F07481272F}"/>
                </a:ext>
              </a:extLst>
            </p:cNvPr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51;p40">
              <a:extLst>
                <a:ext uri="{FF2B5EF4-FFF2-40B4-BE49-F238E27FC236}">
                  <a16:creationId xmlns:a16="http://schemas.microsoft.com/office/drawing/2014/main" id="{9CF256A7-E6E0-4D4D-976D-9FCB98E6876E}"/>
                </a:ext>
              </a:extLst>
            </p:cNvPr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52;p40">
              <a:extLst>
                <a:ext uri="{FF2B5EF4-FFF2-40B4-BE49-F238E27FC236}">
                  <a16:creationId xmlns:a16="http://schemas.microsoft.com/office/drawing/2014/main" id="{7E05AF0D-EDDA-408F-B89E-5A193AB3073F}"/>
                </a:ext>
              </a:extLst>
            </p:cNvPr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53;p40">
              <a:extLst>
                <a:ext uri="{FF2B5EF4-FFF2-40B4-BE49-F238E27FC236}">
                  <a16:creationId xmlns:a16="http://schemas.microsoft.com/office/drawing/2014/main" id="{14C830DF-8AA5-4B0E-A14A-AA19C96D816E}"/>
                </a:ext>
              </a:extLst>
            </p:cNvPr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54;p40">
              <a:extLst>
                <a:ext uri="{FF2B5EF4-FFF2-40B4-BE49-F238E27FC236}">
                  <a16:creationId xmlns:a16="http://schemas.microsoft.com/office/drawing/2014/main" id="{5D69CBFA-6D90-4754-8127-DEAA6C1A4B4D}"/>
                </a:ext>
              </a:extLst>
            </p:cNvPr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55;p40">
              <a:extLst>
                <a:ext uri="{FF2B5EF4-FFF2-40B4-BE49-F238E27FC236}">
                  <a16:creationId xmlns:a16="http://schemas.microsoft.com/office/drawing/2014/main" id="{B54EE5ED-6D60-42CA-A35A-7518BEEDDF59}"/>
                </a:ext>
              </a:extLst>
            </p:cNvPr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56;p40">
              <a:extLst>
                <a:ext uri="{FF2B5EF4-FFF2-40B4-BE49-F238E27FC236}">
                  <a16:creationId xmlns:a16="http://schemas.microsoft.com/office/drawing/2014/main" id="{196CD79D-25BF-40D7-A771-14CB12C59ACE}"/>
                </a:ext>
              </a:extLst>
            </p:cNvPr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57;p40">
              <a:extLst>
                <a:ext uri="{FF2B5EF4-FFF2-40B4-BE49-F238E27FC236}">
                  <a16:creationId xmlns:a16="http://schemas.microsoft.com/office/drawing/2014/main" id="{A64C5B8F-9512-478D-AEC6-A4AF938C5EDB}"/>
                </a:ext>
              </a:extLst>
            </p:cNvPr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58;p40">
              <a:extLst>
                <a:ext uri="{FF2B5EF4-FFF2-40B4-BE49-F238E27FC236}">
                  <a16:creationId xmlns:a16="http://schemas.microsoft.com/office/drawing/2014/main" id="{1747EF45-7FC1-41A5-8BAA-ADC7F6B6D12E}"/>
                </a:ext>
              </a:extLst>
            </p:cNvPr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259;p40">
              <a:extLst>
                <a:ext uri="{FF2B5EF4-FFF2-40B4-BE49-F238E27FC236}">
                  <a16:creationId xmlns:a16="http://schemas.microsoft.com/office/drawing/2014/main" id="{CDCA446E-CF71-4B5A-82D5-421DF93F7B78}"/>
                </a:ext>
              </a:extLst>
            </p:cNvPr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260;p40">
              <a:extLst>
                <a:ext uri="{FF2B5EF4-FFF2-40B4-BE49-F238E27FC236}">
                  <a16:creationId xmlns:a16="http://schemas.microsoft.com/office/drawing/2014/main" id="{06CDE9DB-B9FA-4B69-B662-E6BF86752255}"/>
                </a:ext>
              </a:extLst>
            </p:cNvPr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261;p40">
              <a:extLst>
                <a:ext uri="{FF2B5EF4-FFF2-40B4-BE49-F238E27FC236}">
                  <a16:creationId xmlns:a16="http://schemas.microsoft.com/office/drawing/2014/main" id="{A58B39EE-EA2C-4A3F-A74C-416049561A09}"/>
                </a:ext>
              </a:extLst>
            </p:cNvPr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66;p40">
              <a:extLst>
                <a:ext uri="{FF2B5EF4-FFF2-40B4-BE49-F238E27FC236}">
                  <a16:creationId xmlns:a16="http://schemas.microsoft.com/office/drawing/2014/main" id="{BCC7EBBA-4B7A-445E-B9B2-2521FD71A901}"/>
                </a:ext>
              </a:extLst>
            </p:cNvPr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67;p40">
              <a:extLst>
                <a:ext uri="{FF2B5EF4-FFF2-40B4-BE49-F238E27FC236}">
                  <a16:creationId xmlns:a16="http://schemas.microsoft.com/office/drawing/2014/main" id="{07C3F773-59CF-4ACC-AA99-F2742F37D973}"/>
                </a:ext>
              </a:extLst>
            </p:cNvPr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68;p40">
              <a:extLst>
                <a:ext uri="{FF2B5EF4-FFF2-40B4-BE49-F238E27FC236}">
                  <a16:creationId xmlns:a16="http://schemas.microsoft.com/office/drawing/2014/main" id="{1FFE707F-3FA9-4964-A83C-E77B652EE828}"/>
                </a:ext>
              </a:extLst>
            </p:cNvPr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FFFF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242E8077-3FD0-41EF-B593-6581FC26F62A}"/>
              </a:ext>
            </a:extLst>
          </p:cNvPr>
          <p:cNvSpPr/>
          <p:nvPr/>
        </p:nvSpPr>
        <p:spPr>
          <a:xfrm>
            <a:off x="4513236" y="1722239"/>
            <a:ext cx="3748114" cy="1612660"/>
          </a:xfrm>
          <a:prstGeom prst="horizontalScroll">
            <a:avLst/>
          </a:prstGeom>
          <a:solidFill>
            <a:schemeClr val="tx1">
              <a:lumMod val="50000"/>
            </a:schemeClr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235935B4-930A-4F9C-8A23-8380F63D7979}"/>
              </a:ext>
            </a:extLst>
          </p:cNvPr>
          <p:cNvSpPr/>
          <p:nvPr/>
        </p:nvSpPr>
        <p:spPr>
          <a:xfrm>
            <a:off x="4513236" y="3412230"/>
            <a:ext cx="3879850" cy="1556387"/>
          </a:xfrm>
          <a:prstGeom prst="horizontalScroll">
            <a:avLst/>
          </a:prstGeom>
          <a:solidFill>
            <a:schemeClr val="tx1">
              <a:lumMod val="50000"/>
            </a:schemeClr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2FF9C-8BEC-4F34-9D7F-EBC09C221EFB}"/>
              </a:ext>
            </a:extLst>
          </p:cNvPr>
          <p:cNvSpPr txBox="1"/>
          <p:nvPr/>
        </p:nvSpPr>
        <p:spPr>
          <a:xfrm>
            <a:off x="4935368" y="2064508"/>
            <a:ext cx="32780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chemeClr val="tx2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75%</a:t>
            </a:r>
            <a:r>
              <a:rPr lang="en-US" sz="1800" dirty="0">
                <a:solidFill>
                  <a:schemeClr val="bg2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 of schools in </a:t>
            </a:r>
            <a:r>
              <a:rPr lang="en-US" sz="1800" i="1" dirty="0">
                <a:solidFill>
                  <a:schemeClr val="tx2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India lack </a:t>
            </a:r>
            <a:r>
              <a:rPr lang="en-US" sz="1800" dirty="0">
                <a:solidFill>
                  <a:schemeClr val="bg2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fully equipped science laboratories.</a:t>
            </a:r>
          </a:p>
          <a:p>
            <a:endParaRPr lang="en-IN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AE9BE5A-B07F-414A-A0BD-35CF9E812D97}"/>
              </a:ext>
            </a:extLst>
          </p:cNvPr>
          <p:cNvSpPr txBox="1"/>
          <p:nvPr/>
        </p:nvSpPr>
        <p:spPr>
          <a:xfrm>
            <a:off x="4822060" y="3758982"/>
            <a:ext cx="3674240" cy="120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bg2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In the survey of </a:t>
            </a:r>
            <a:r>
              <a:rPr lang="en-US" sz="1600" i="1" dirty="0">
                <a:solidFill>
                  <a:schemeClr val="tx2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UDISE</a:t>
            </a:r>
            <a:r>
              <a:rPr lang="en-US" sz="1600" dirty="0">
                <a:solidFill>
                  <a:schemeClr val="bg2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 &amp; </a:t>
            </a:r>
            <a:r>
              <a:rPr lang="en-US" sz="1600" i="1" dirty="0">
                <a:solidFill>
                  <a:schemeClr val="tx2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NUEPA</a:t>
            </a:r>
            <a:r>
              <a:rPr lang="en-US" sz="1600" dirty="0">
                <a:solidFill>
                  <a:schemeClr val="bg2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, out of </a:t>
            </a:r>
            <a:r>
              <a:rPr lang="en-US" sz="1600" i="1" dirty="0">
                <a:solidFill>
                  <a:schemeClr val="tx2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2.4 lakh </a:t>
            </a:r>
            <a:r>
              <a:rPr lang="en-US" sz="1600" dirty="0">
                <a:solidFill>
                  <a:schemeClr val="bg2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schools, </a:t>
            </a:r>
            <a:r>
              <a:rPr lang="en-US" sz="1600" i="1" dirty="0">
                <a:solidFill>
                  <a:schemeClr val="tx2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58%</a:t>
            </a:r>
            <a:r>
              <a:rPr lang="en-US" sz="1600" dirty="0">
                <a:solidFill>
                  <a:schemeClr val="bg2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 of schools don’t have requisite labs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solidFill>
                <a:schemeClr val="bg2"/>
              </a:solidFill>
              <a:effectLst/>
              <a:latin typeface="Century Schoolbook" panose="02040604050505020304" pitchFamily="18" charset="0"/>
              <a:ea typeface="Century Schoolbook" panose="020406040505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400" b="0" dirty="0">
                <a:latin typeface="Calibri" panose="020F0502020204030204" pitchFamily="34" charset="0"/>
                <a:cs typeface="Calibri" panose="020F0502020204030204" pitchFamily="34" charset="0"/>
              </a:rPr>
              <a:t>Fully equipped labs (Schools)</a:t>
            </a:r>
            <a:endParaRPr sz="4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41" name="Google Shape;741;p59"/>
          <p:cNvCxnSpPr>
            <a:cxnSpLocks/>
          </p:cNvCxnSpPr>
          <p:nvPr/>
        </p:nvCxnSpPr>
        <p:spPr>
          <a:xfrm>
            <a:off x="847100" y="1085225"/>
            <a:ext cx="6524353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2" name="Google Shape;742;p59"/>
          <p:cNvSpPr txBox="1">
            <a:spLocks noGrp="1"/>
          </p:cNvSpPr>
          <p:nvPr>
            <p:ph type="title" idx="4294967295"/>
          </p:nvPr>
        </p:nvSpPr>
        <p:spPr>
          <a:xfrm>
            <a:off x="862696" y="1554287"/>
            <a:ext cx="1524690" cy="8074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ANDHRA PRADESH</a:t>
            </a:r>
            <a:endParaRPr sz="2000" dirty="0"/>
          </a:p>
        </p:txBody>
      </p:sp>
      <p:sp>
        <p:nvSpPr>
          <p:cNvPr id="743" name="Google Shape;743;p59"/>
          <p:cNvSpPr txBox="1">
            <a:spLocks noGrp="1"/>
          </p:cNvSpPr>
          <p:nvPr>
            <p:ph type="subTitle" idx="4294967295"/>
          </p:nvPr>
        </p:nvSpPr>
        <p:spPr>
          <a:xfrm>
            <a:off x="6677744" y="4117581"/>
            <a:ext cx="733607" cy="7613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6FF33"/>
                </a:solidFill>
              </a:rPr>
              <a:t>4%</a:t>
            </a:r>
            <a:endParaRPr sz="2400" dirty="0">
              <a:solidFill>
                <a:srgbClr val="66FF33"/>
              </a:solidFill>
            </a:endParaRPr>
          </a:p>
        </p:txBody>
      </p:sp>
      <p:sp>
        <p:nvSpPr>
          <p:cNvPr id="744" name="Google Shape;744;p59"/>
          <p:cNvSpPr txBox="1">
            <a:spLocks noGrp="1"/>
          </p:cNvSpPr>
          <p:nvPr>
            <p:ph type="title" idx="4294967295"/>
          </p:nvPr>
        </p:nvSpPr>
        <p:spPr>
          <a:xfrm>
            <a:off x="6830222" y="1453500"/>
            <a:ext cx="1882853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KARNATAKA</a:t>
            </a:r>
            <a:endParaRPr sz="2000" dirty="0"/>
          </a:p>
        </p:txBody>
      </p:sp>
      <p:sp>
        <p:nvSpPr>
          <p:cNvPr id="745" name="Google Shape;745;p59"/>
          <p:cNvSpPr txBox="1">
            <a:spLocks noGrp="1"/>
          </p:cNvSpPr>
          <p:nvPr>
            <p:ph type="subTitle" idx="4294967295"/>
          </p:nvPr>
        </p:nvSpPr>
        <p:spPr>
          <a:xfrm>
            <a:off x="7371453" y="1686060"/>
            <a:ext cx="632050" cy="376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solidFill>
                  <a:srgbClr val="66FF33"/>
                </a:solidFill>
              </a:rPr>
              <a:t>6%</a:t>
            </a:r>
            <a:endParaRPr sz="2400" dirty="0">
              <a:solidFill>
                <a:srgbClr val="66FF33"/>
              </a:solidFill>
            </a:endParaRPr>
          </a:p>
        </p:txBody>
      </p:sp>
      <p:sp>
        <p:nvSpPr>
          <p:cNvPr id="746" name="Google Shape;746;p59"/>
          <p:cNvSpPr txBox="1">
            <a:spLocks noGrp="1"/>
          </p:cNvSpPr>
          <p:nvPr>
            <p:ph type="title" idx="4294967295"/>
          </p:nvPr>
        </p:nvSpPr>
        <p:spPr>
          <a:xfrm>
            <a:off x="717472" y="3461650"/>
            <a:ext cx="1596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PUNJAB</a:t>
            </a:r>
            <a:endParaRPr sz="2000" dirty="0"/>
          </a:p>
        </p:txBody>
      </p:sp>
      <p:sp>
        <p:nvSpPr>
          <p:cNvPr id="747" name="Google Shape;747;p59"/>
          <p:cNvSpPr txBox="1">
            <a:spLocks noGrp="1"/>
          </p:cNvSpPr>
          <p:nvPr>
            <p:ph type="subTitle" idx="4294967295"/>
          </p:nvPr>
        </p:nvSpPr>
        <p:spPr>
          <a:xfrm>
            <a:off x="1385008" y="3613859"/>
            <a:ext cx="682554" cy="5037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solidFill>
                  <a:srgbClr val="66FF33"/>
                </a:solidFill>
              </a:rPr>
              <a:t>9%</a:t>
            </a:r>
            <a:endParaRPr sz="2400" dirty="0">
              <a:solidFill>
                <a:srgbClr val="66FF33"/>
              </a:solidFill>
            </a:endParaRPr>
          </a:p>
        </p:txBody>
      </p:sp>
      <p:sp>
        <p:nvSpPr>
          <p:cNvPr id="748" name="Google Shape;748;p59"/>
          <p:cNvSpPr txBox="1">
            <a:spLocks noGrp="1"/>
          </p:cNvSpPr>
          <p:nvPr>
            <p:ph type="title" idx="4294967295"/>
          </p:nvPr>
        </p:nvSpPr>
        <p:spPr>
          <a:xfrm>
            <a:off x="6677744" y="2997258"/>
            <a:ext cx="2045763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WEST BENGAL</a:t>
            </a:r>
            <a:endParaRPr sz="2000" dirty="0"/>
          </a:p>
        </p:txBody>
      </p:sp>
      <p:sp>
        <p:nvSpPr>
          <p:cNvPr id="749" name="Google Shape;749;p59"/>
          <p:cNvSpPr txBox="1">
            <a:spLocks noGrp="1"/>
          </p:cNvSpPr>
          <p:nvPr>
            <p:ph type="subTitle" idx="4294967295"/>
          </p:nvPr>
        </p:nvSpPr>
        <p:spPr>
          <a:xfrm>
            <a:off x="7240735" y="3177537"/>
            <a:ext cx="787760" cy="530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solidFill>
                  <a:srgbClr val="66FF33"/>
                </a:solidFill>
              </a:rPr>
              <a:t>6%</a:t>
            </a:r>
            <a:endParaRPr sz="2400" dirty="0">
              <a:solidFill>
                <a:srgbClr val="66FF33"/>
              </a:solidFill>
            </a:endParaRPr>
          </a:p>
        </p:txBody>
      </p:sp>
      <p:cxnSp>
        <p:nvCxnSpPr>
          <p:cNvPr id="750" name="Google Shape;750;p59"/>
          <p:cNvCxnSpPr>
            <a:cxnSpLocks/>
            <a:stCxn id="742" idx="3"/>
            <a:endCxn id="751" idx="1"/>
          </p:cNvCxnSpPr>
          <p:nvPr/>
        </p:nvCxnSpPr>
        <p:spPr>
          <a:xfrm>
            <a:off x="2387386" y="1957994"/>
            <a:ext cx="815164" cy="52206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2" name="Google Shape;752;p59"/>
          <p:cNvCxnSpPr>
            <a:stCxn id="746" idx="3"/>
            <a:endCxn id="753" idx="1"/>
          </p:cNvCxnSpPr>
          <p:nvPr/>
        </p:nvCxnSpPr>
        <p:spPr>
          <a:xfrm rot="10800000" flipH="1">
            <a:off x="2313772" y="3192550"/>
            <a:ext cx="927300" cy="4131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4" name="Google Shape;754;p59"/>
          <p:cNvCxnSpPr>
            <a:cxnSpLocks/>
            <a:stCxn id="755" idx="0"/>
            <a:endCxn id="744" idx="1"/>
          </p:cNvCxnSpPr>
          <p:nvPr/>
        </p:nvCxnSpPr>
        <p:spPr>
          <a:xfrm flipV="1">
            <a:off x="5950525" y="1597500"/>
            <a:ext cx="879697" cy="460875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6" name="Google Shape;756;p59"/>
          <p:cNvCxnSpPr>
            <a:cxnSpLocks/>
          </p:cNvCxnSpPr>
          <p:nvPr/>
        </p:nvCxnSpPr>
        <p:spPr>
          <a:xfrm flipV="1">
            <a:off x="5820922" y="3138092"/>
            <a:ext cx="856822" cy="95175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58" name="Google Shape;758;p59"/>
          <p:cNvGrpSpPr/>
          <p:nvPr/>
        </p:nvGrpSpPr>
        <p:grpSpPr>
          <a:xfrm>
            <a:off x="4448151" y="3206432"/>
            <a:ext cx="1525249" cy="619427"/>
            <a:chOff x="4448151" y="3206432"/>
            <a:chExt cx="1525249" cy="619427"/>
          </a:xfrm>
        </p:grpSpPr>
        <p:grpSp>
          <p:nvGrpSpPr>
            <p:cNvPr id="759" name="Google Shape;759;p59"/>
            <p:cNvGrpSpPr/>
            <p:nvPr/>
          </p:nvGrpSpPr>
          <p:grpSpPr>
            <a:xfrm rot="5400000">
              <a:off x="5088752" y="2565830"/>
              <a:ext cx="242335" cy="1523538"/>
              <a:chOff x="4933350" y="2392200"/>
              <a:chExt cx="131525" cy="826841"/>
            </a:xfrm>
          </p:grpSpPr>
          <p:sp>
            <p:nvSpPr>
              <p:cNvPr id="760" name="Google Shape;760;p59"/>
              <p:cNvSpPr/>
              <p:nvPr/>
            </p:nvSpPr>
            <p:spPr>
              <a:xfrm>
                <a:off x="4933350" y="2392200"/>
                <a:ext cx="131525" cy="176000"/>
              </a:xfrm>
              <a:custGeom>
                <a:avLst/>
                <a:gdLst/>
                <a:ahLst/>
                <a:cxnLst/>
                <a:rect l="l" t="t" r="r" b="b"/>
                <a:pathLst>
                  <a:path w="5261" h="7040" extrusionOk="0">
                    <a:moveTo>
                      <a:pt x="2597" y="1354"/>
                    </a:moveTo>
                    <a:lnTo>
                      <a:pt x="3212" y="2249"/>
                    </a:lnTo>
                    <a:cubicBezTo>
                      <a:pt x="3281" y="2344"/>
                      <a:pt x="3390" y="2399"/>
                      <a:pt x="3502" y="2399"/>
                    </a:cubicBezTo>
                    <a:cubicBezTo>
                      <a:pt x="3536" y="2399"/>
                      <a:pt x="3571" y="2394"/>
                      <a:pt x="3605" y="2384"/>
                    </a:cubicBezTo>
                    <a:lnTo>
                      <a:pt x="4085" y="2239"/>
                    </a:lnTo>
                    <a:cubicBezTo>
                      <a:pt x="4309" y="2955"/>
                      <a:pt x="4567" y="3850"/>
                      <a:pt x="4567" y="4107"/>
                    </a:cubicBezTo>
                    <a:cubicBezTo>
                      <a:pt x="4567" y="5629"/>
                      <a:pt x="3918" y="6335"/>
                      <a:pt x="2530" y="6335"/>
                    </a:cubicBezTo>
                    <a:cubicBezTo>
                      <a:pt x="1344" y="6335"/>
                      <a:pt x="705" y="5226"/>
                      <a:pt x="705" y="4186"/>
                    </a:cubicBezTo>
                    <a:cubicBezTo>
                      <a:pt x="705" y="3548"/>
                      <a:pt x="1411" y="2821"/>
                      <a:pt x="1926" y="2294"/>
                    </a:cubicBezTo>
                    <a:cubicBezTo>
                      <a:pt x="2239" y="1970"/>
                      <a:pt x="2463" y="1734"/>
                      <a:pt x="2541" y="1522"/>
                    </a:cubicBezTo>
                    <a:cubicBezTo>
                      <a:pt x="2563" y="1466"/>
                      <a:pt x="2575" y="1410"/>
                      <a:pt x="2597" y="1354"/>
                    </a:cubicBezTo>
                    <a:close/>
                    <a:moveTo>
                      <a:pt x="2333" y="1"/>
                    </a:moveTo>
                    <a:cubicBezTo>
                      <a:pt x="2294" y="1"/>
                      <a:pt x="2255" y="8"/>
                      <a:pt x="2217" y="23"/>
                    </a:cubicBezTo>
                    <a:cubicBezTo>
                      <a:pt x="2071" y="78"/>
                      <a:pt x="1971" y="224"/>
                      <a:pt x="1981" y="381"/>
                    </a:cubicBezTo>
                    <a:cubicBezTo>
                      <a:pt x="1993" y="526"/>
                      <a:pt x="1993" y="973"/>
                      <a:pt x="1881" y="1276"/>
                    </a:cubicBezTo>
                    <a:cubicBezTo>
                      <a:pt x="1847" y="1366"/>
                      <a:pt x="1601" y="1623"/>
                      <a:pt x="1422" y="1802"/>
                    </a:cubicBezTo>
                    <a:cubicBezTo>
                      <a:pt x="817" y="2418"/>
                      <a:pt x="1" y="3257"/>
                      <a:pt x="1" y="4186"/>
                    </a:cubicBezTo>
                    <a:cubicBezTo>
                      <a:pt x="1" y="5574"/>
                      <a:pt x="885" y="7039"/>
                      <a:pt x="2530" y="7039"/>
                    </a:cubicBezTo>
                    <a:cubicBezTo>
                      <a:pt x="3784" y="7039"/>
                      <a:pt x="5261" y="6536"/>
                      <a:pt x="5261" y="4107"/>
                    </a:cubicBezTo>
                    <a:cubicBezTo>
                      <a:pt x="5261" y="3592"/>
                      <a:pt x="4746" y="2003"/>
                      <a:pt x="4645" y="1701"/>
                    </a:cubicBezTo>
                    <a:cubicBezTo>
                      <a:pt x="4589" y="1543"/>
                      <a:pt x="4449" y="1455"/>
                      <a:pt x="4301" y="1455"/>
                    </a:cubicBezTo>
                    <a:cubicBezTo>
                      <a:pt x="4270" y="1455"/>
                      <a:pt x="4239" y="1458"/>
                      <a:pt x="4209" y="1466"/>
                    </a:cubicBezTo>
                    <a:lnTo>
                      <a:pt x="3649" y="1634"/>
                    </a:lnTo>
                    <a:lnTo>
                      <a:pt x="2620" y="157"/>
                    </a:lnTo>
                    <a:cubicBezTo>
                      <a:pt x="2553" y="58"/>
                      <a:pt x="2444" y="1"/>
                      <a:pt x="2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1" name="Google Shape;761;p59"/>
              <p:cNvSpPr/>
              <p:nvPr/>
            </p:nvSpPr>
            <p:spPr>
              <a:xfrm>
                <a:off x="4943425" y="2568191"/>
                <a:ext cx="106350" cy="650850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6034" extrusionOk="0">
                    <a:moveTo>
                      <a:pt x="2127" y="706"/>
                    </a:moveTo>
                    <a:cubicBezTo>
                      <a:pt x="2911" y="706"/>
                      <a:pt x="3560" y="1344"/>
                      <a:pt x="3560" y="2127"/>
                    </a:cubicBezTo>
                    <a:lnTo>
                      <a:pt x="3067" y="24387"/>
                    </a:lnTo>
                    <a:cubicBezTo>
                      <a:pt x="3067" y="24914"/>
                      <a:pt x="2653" y="25327"/>
                      <a:pt x="2127" y="25327"/>
                    </a:cubicBezTo>
                    <a:cubicBezTo>
                      <a:pt x="1612" y="25327"/>
                      <a:pt x="1187" y="24914"/>
                      <a:pt x="1187" y="24387"/>
                    </a:cubicBezTo>
                    <a:lnTo>
                      <a:pt x="705" y="2138"/>
                    </a:lnTo>
                    <a:cubicBezTo>
                      <a:pt x="705" y="1344"/>
                      <a:pt x="1344" y="706"/>
                      <a:pt x="2127" y="706"/>
                    </a:cubicBezTo>
                    <a:close/>
                    <a:moveTo>
                      <a:pt x="2127" y="1"/>
                    </a:moveTo>
                    <a:cubicBezTo>
                      <a:pt x="952" y="1"/>
                      <a:pt x="1" y="963"/>
                      <a:pt x="1" y="2138"/>
                    </a:cubicBezTo>
                    <a:lnTo>
                      <a:pt x="482" y="24387"/>
                    </a:lnTo>
                    <a:cubicBezTo>
                      <a:pt x="482" y="25294"/>
                      <a:pt x="1220" y="26033"/>
                      <a:pt x="2127" y="26033"/>
                    </a:cubicBezTo>
                    <a:cubicBezTo>
                      <a:pt x="3033" y="26033"/>
                      <a:pt x="3772" y="25294"/>
                      <a:pt x="3772" y="24399"/>
                    </a:cubicBezTo>
                    <a:lnTo>
                      <a:pt x="4254" y="2138"/>
                    </a:lnTo>
                    <a:cubicBezTo>
                      <a:pt x="4254" y="963"/>
                      <a:pt x="3302" y="1"/>
                      <a:pt x="21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2" name="Google Shape;762;p59"/>
              <p:cNvSpPr/>
              <p:nvPr/>
            </p:nvSpPr>
            <p:spPr>
              <a:xfrm>
                <a:off x="4956850" y="2392200"/>
                <a:ext cx="108025" cy="132350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5294" extrusionOk="0">
                    <a:moveTo>
                      <a:pt x="1657" y="1354"/>
                    </a:moveTo>
                    <a:lnTo>
                      <a:pt x="2272" y="2249"/>
                    </a:lnTo>
                    <a:cubicBezTo>
                      <a:pt x="2341" y="2344"/>
                      <a:pt x="2450" y="2399"/>
                      <a:pt x="2562" y="2399"/>
                    </a:cubicBezTo>
                    <a:cubicBezTo>
                      <a:pt x="2596" y="2399"/>
                      <a:pt x="2631" y="2394"/>
                      <a:pt x="2665" y="2384"/>
                    </a:cubicBezTo>
                    <a:lnTo>
                      <a:pt x="3145" y="2239"/>
                    </a:lnTo>
                    <a:cubicBezTo>
                      <a:pt x="3369" y="2955"/>
                      <a:pt x="3627" y="3850"/>
                      <a:pt x="3627" y="4107"/>
                    </a:cubicBezTo>
                    <a:cubicBezTo>
                      <a:pt x="3627" y="4186"/>
                      <a:pt x="3615" y="4264"/>
                      <a:pt x="3615" y="4331"/>
                    </a:cubicBezTo>
                    <a:cubicBezTo>
                      <a:pt x="3582" y="4365"/>
                      <a:pt x="3538" y="4398"/>
                      <a:pt x="3504" y="4421"/>
                    </a:cubicBezTo>
                    <a:cubicBezTo>
                      <a:pt x="3357" y="4516"/>
                      <a:pt x="3166" y="4592"/>
                      <a:pt x="2984" y="4592"/>
                    </a:cubicBezTo>
                    <a:cubicBezTo>
                      <a:pt x="2888" y="4592"/>
                      <a:pt x="2794" y="4572"/>
                      <a:pt x="2709" y="4522"/>
                    </a:cubicBezTo>
                    <a:cubicBezTo>
                      <a:pt x="2463" y="4387"/>
                      <a:pt x="2362" y="4040"/>
                      <a:pt x="2250" y="3659"/>
                    </a:cubicBezTo>
                    <a:cubicBezTo>
                      <a:pt x="2138" y="3268"/>
                      <a:pt x="2026" y="2843"/>
                      <a:pt x="1702" y="2518"/>
                    </a:cubicBezTo>
                    <a:cubicBezTo>
                      <a:pt x="1545" y="2361"/>
                      <a:pt x="1344" y="2239"/>
                      <a:pt x="1108" y="2160"/>
                    </a:cubicBezTo>
                    <a:cubicBezTo>
                      <a:pt x="1355" y="1903"/>
                      <a:pt x="1534" y="1712"/>
                      <a:pt x="1601" y="1522"/>
                    </a:cubicBezTo>
                    <a:cubicBezTo>
                      <a:pt x="1623" y="1466"/>
                      <a:pt x="1635" y="1410"/>
                      <a:pt x="1657" y="1354"/>
                    </a:cubicBezTo>
                    <a:close/>
                    <a:moveTo>
                      <a:pt x="1393" y="1"/>
                    </a:moveTo>
                    <a:cubicBezTo>
                      <a:pt x="1354" y="1"/>
                      <a:pt x="1315" y="8"/>
                      <a:pt x="1277" y="23"/>
                    </a:cubicBezTo>
                    <a:cubicBezTo>
                      <a:pt x="1131" y="78"/>
                      <a:pt x="1031" y="224"/>
                      <a:pt x="1041" y="381"/>
                    </a:cubicBezTo>
                    <a:cubicBezTo>
                      <a:pt x="1053" y="526"/>
                      <a:pt x="1053" y="973"/>
                      <a:pt x="941" y="1287"/>
                    </a:cubicBezTo>
                    <a:cubicBezTo>
                      <a:pt x="907" y="1366"/>
                      <a:pt x="650" y="1623"/>
                      <a:pt x="471" y="1813"/>
                    </a:cubicBezTo>
                    <a:cubicBezTo>
                      <a:pt x="359" y="1925"/>
                      <a:pt x="235" y="2048"/>
                      <a:pt x="113" y="2182"/>
                    </a:cubicBezTo>
                    <a:cubicBezTo>
                      <a:pt x="23" y="2283"/>
                      <a:pt x="1" y="2440"/>
                      <a:pt x="56" y="2574"/>
                    </a:cubicBezTo>
                    <a:cubicBezTo>
                      <a:pt x="124" y="2697"/>
                      <a:pt x="247" y="2776"/>
                      <a:pt x="404" y="2776"/>
                    </a:cubicBezTo>
                    <a:cubicBezTo>
                      <a:pt x="451" y="2771"/>
                      <a:pt x="497" y="2769"/>
                      <a:pt x="542" y="2769"/>
                    </a:cubicBezTo>
                    <a:cubicBezTo>
                      <a:pt x="819" y="2769"/>
                      <a:pt x="1056" y="2856"/>
                      <a:pt x="1210" y="3010"/>
                    </a:cubicBezTo>
                    <a:cubicBezTo>
                      <a:pt x="1389" y="3201"/>
                      <a:pt x="1478" y="3514"/>
                      <a:pt x="1579" y="3850"/>
                    </a:cubicBezTo>
                    <a:cubicBezTo>
                      <a:pt x="1713" y="4320"/>
                      <a:pt x="1859" y="4846"/>
                      <a:pt x="2362" y="5137"/>
                    </a:cubicBezTo>
                    <a:cubicBezTo>
                      <a:pt x="2553" y="5238"/>
                      <a:pt x="2765" y="5293"/>
                      <a:pt x="2989" y="5293"/>
                    </a:cubicBezTo>
                    <a:cubicBezTo>
                      <a:pt x="3291" y="5293"/>
                      <a:pt x="3605" y="5193"/>
                      <a:pt x="3896" y="5002"/>
                    </a:cubicBezTo>
                    <a:cubicBezTo>
                      <a:pt x="3996" y="4935"/>
                      <a:pt x="4097" y="4857"/>
                      <a:pt x="4197" y="4756"/>
                    </a:cubicBezTo>
                    <a:cubicBezTo>
                      <a:pt x="4265" y="4689"/>
                      <a:pt x="4299" y="4611"/>
                      <a:pt x="4309" y="4532"/>
                    </a:cubicBezTo>
                    <a:cubicBezTo>
                      <a:pt x="4321" y="4387"/>
                      <a:pt x="4321" y="4241"/>
                      <a:pt x="4321" y="4107"/>
                    </a:cubicBezTo>
                    <a:cubicBezTo>
                      <a:pt x="4321" y="3592"/>
                      <a:pt x="3806" y="2003"/>
                      <a:pt x="3705" y="1701"/>
                    </a:cubicBezTo>
                    <a:cubicBezTo>
                      <a:pt x="3649" y="1543"/>
                      <a:pt x="3509" y="1455"/>
                      <a:pt x="3361" y="1455"/>
                    </a:cubicBezTo>
                    <a:cubicBezTo>
                      <a:pt x="3330" y="1455"/>
                      <a:pt x="3299" y="1458"/>
                      <a:pt x="3269" y="1466"/>
                    </a:cubicBezTo>
                    <a:lnTo>
                      <a:pt x="2709" y="1634"/>
                    </a:lnTo>
                    <a:lnTo>
                      <a:pt x="1680" y="157"/>
                    </a:lnTo>
                    <a:cubicBezTo>
                      <a:pt x="1613" y="58"/>
                      <a:pt x="1504" y="1"/>
                      <a:pt x="13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63" name="Google Shape;763;p59"/>
            <p:cNvGrpSpPr/>
            <p:nvPr/>
          </p:nvGrpSpPr>
          <p:grpSpPr>
            <a:xfrm>
              <a:off x="4512626" y="3575785"/>
              <a:ext cx="1460774" cy="250073"/>
              <a:chOff x="4512626" y="3575785"/>
              <a:chExt cx="1460774" cy="250073"/>
            </a:xfrm>
          </p:grpSpPr>
          <p:sp>
            <p:nvSpPr>
              <p:cNvPr id="757" name="Google Shape;757;p59"/>
              <p:cNvSpPr/>
              <p:nvPr/>
            </p:nvSpPr>
            <p:spPr>
              <a:xfrm>
                <a:off x="5084500" y="3606025"/>
                <a:ext cx="888900" cy="18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64" name="Google Shape;764;p59"/>
              <p:cNvGrpSpPr/>
              <p:nvPr/>
            </p:nvGrpSpPr>
            <p:grpSpPr>
              <a:xfrm rot="5400000">
                <a:off x="5116614" y="2971797"/>
                <a:ext cx="250073" cy="1458049"/>
                <a:chOff x="5095075" y="2392750"/>
                <a:chExt cx="135725" cy="791300"/>
              </a:xfrm>
            </p:grpSpPr>
            <p:sp>
              <p:nvSpPr>
                <p:cNvPr id="765" name="Google Shape;765;p59"/>
                <p:cNvSpPr/>
                <p:nvPr/>
              </p:nvSpPr>
              <p:spPr>
                <a:xfrm>
                  <a:off x="5095350" y="3048600"/>
                  <a:ext cx="135450" cy="1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8" h="5418" extrusionOk="0">
                      <a:moveTo>
                        <a:pt x="4713" y="705"/>
                      </a:moveTo>
                      <a:lnTo>
                        <a:pt x="4713" y="4711"/>
                      </a:lnTo>
                      <a:lnTo>
                        <a:pt x="2676" y="4711"/>
                      </a:lnTo>
                      <a:lnTo>
                        <a:pt x="2216" y="3570"/>
                      </a:lnTo>
                      <a:cubicBezTo>
                        <a:pt x="2172" y="3436"/>
                        <a:pt x="2037" y="3346"/>
                        <a:pt x="1892" y="3346"/>
                      </a:cubicBezTo>
                      <a:cubicBezTo>
                        <a:pt x="1758" y="3346"/>
                        <a:pt x="1624" y="3436"/>
                        <a:pt x="1567" y="3559"/>
                      </a:cubicBezTo>
                      <a:lnTo>
                        <a:pt x="1075" y="4711"/>
                      </a:lnTo>
                      <a:lnTo>
                        <a:pt x="694" y="4711"/>
                      </a:lnTo>
                      <a:lnTo>
                        <a:pt x="694" y="705"/>
                      </a:lnTo>
                      <a:close/>
                      <a:moveTo>
                        <a:pt x="348" y="0"/>
                      </a:moveTo>
                      <a:cubicBezTo>
                        <a:pt x="157" y="0"/>
                        <a:pt x="0" y="157"/>
                        <a:pt x="0" y="347"/>
                      </a:cubicBezTo>
                      <a:lnTo>
                        <a:pt x="0" y="5070"/>
                      </a:lnTo>
                      <a:cubicBezTo>
                        <a:pt x="0" y="5260"/>
                        <a:pt x="157" y="5417"/>
                        <a:pt x="348" y="5417"/>
                      </a:cubicBezTo>
                      <a:lnTo>
                        <a:pt x="1310" y="5417"/>
                      </a:lnTo>
                      <a:cubicBezTo>
                        <a:pt x="1455" y="5417"/>
                        <a:pt x="1579" y="5338"/>
                        <a:pt x="1634" y="5204"/>
                      </a:cubicBezTo>
                      <a:lnTo>
                        <a:pt x="1881" y="4622"/>
                      </a:lnTo>
                      <a:lnTo>
                        <a:pt x="2116" y="5204"/>
                      </a:lnTo>
                      <a:cubicBezTo>
                        <a:pt x="2172" y="5327"/>
                        <a:pt x="2295" y="5417"/>
                        <a:pt x="2440" y="5417"/>
                      </a:cubicBezTo>
                      <a:lnTo>
                        <a:pt x="5059" y="5417"/>
                      </a:lnTo>
                      <a:cubicBezTo>
                        <a:pt x="5261" y="5417"/>
                        <a:pt x="5417" y="5260"/>
                        <a:pt x="5417" y="5070"/>
                      </a:cubicBezTo>
                      <a:lnTo>
                        <a:pt x="5417" y="347"/>
                      </a:lnTo>
                      <a:cubicBezTo>
                        <a:pt x="5417" y="157"/>
                        <a:pt x="5261" y="0"/>
                        <a:pt x="50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66" name="Google Shape;766;p59"/>
                <p:cNvSpPr/>
                <p:nvPr/>
              </p:nvSpPr>
              <p:spPr>
                <a:xfrm>
                  <a:off x="5095350" y="3019750"/>
                  <a:ext cx="135450" cy="4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8" h="1859" extrusionOk="0">
                      <a:moveTo>
                        <a:pt x="4713" y="707"/>
                      </a:moveTo>
                      <a:lnTo>
                        <a:pt x="4713" y="1154"/>
                      </a:lnTo>
                      <a:lnTo>
                        <a:pt x="694" y="1154"/>
                      </a:lnTo>
                      <a:lnTo>
                        <a:pt x="694" y="707"/>
                      </a:lnTo>
                      <a:close/>
                      <a:moveTo>
                        <a:pt x="348" y="1"/>
                      </a:moveTo>
                      <a:cubicBezTo>
                        <a:pt x="157" y="1"/>
                        <a:pt x="0" y="158"/>
                        <a:pt x="0" y="359"/>
                      </a:cubicBezTo>
                      <a:lnTo>
                        <a:pt x="0" y="1501"/>
                      </a:lnTo>
                      <a:cubicBezTo>
                        <a:pt x="0" y="1702"/>
                        <a:pt x="157" y="1859"/>
                        <a:pt x="348" y="1859"/>
                      </a:cubicBezTo>
                      <a:lnTo>
                        <a:pt x="5059" y="1859"/>
                      </a:lnTo>
                      <a:cubicBezTo>
                        <a:pt x="5261" y="1859"/>
                        <a:pt x="5417" y="1702"/>
                        <a:pt x="5417" y="1501"/>
                      </a:cubicBezTo>
                      <a:lnTo>
                        <a:pt x="5417" y="359"/>
                      </a:lnTo>
                      <a:cubicBezTo>
                        <a:pt x="5417" y="158"/>
                        <a:pt x="5261" y="1"/>
                        <a:pt x="50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67" name="Google Shape;767;p59"/>
                <p:cNvSpPr/>
                <p:nvPr/>
              </p:nvSpPr>
              <p:spPr>
                <a:xfrm>
                  <a:off x="5095075" y="2392750"/>
                  <a:ext cx="135725" cy="64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9" h="25787" extrusionOk="0">
                      <a:moveTo>
                        <a:pt x="2742" y="705"/>
                      </a:moveTo>
                      <a:cubicBezTo>
                        <a:pt x="3157" y="705"/>
                        <a:pt x="3492" y="1041"/>
                        <a:pt x="3492" y="1456"/>
                      </a:cubicBezTo>
                      <a:lnTo>
                        <a:pt x="3492" y="19485"/>
                      </a:lnTo>
                      <a:cubicBezTo>
                        <a:pt x="3492" y="19507"/>
                        <a:pt x="3492" y="19530"/>
                        <a:pt x="3503" y="19564"/>
                      </a:cubicBezTo>
                      <a:lnTo>
                        <a:pt x="3761" y="20694"/>
                      </a:lnTo>
                      <a:cubicBezTo>
                        <a:pt x="3783" y="20761"/>
                        <a:pt x="3817" y="20828"/>
                        <a:pt x="3873" y="20873"/>
                      </a:cubicBezTo>
                      <a:cubicBezTo>
                        <a:pt x="4264" y="21231"/>
                        <a:pt x="4522" y="21713"/>
                        <a:pt x="4612" y="22228"/>
                      </a:cubicBezTo>
                      <a:lnTo>
                        <a:pt x="4712" y="25081"/>
                      </a:lnTo>
                      <a:lnTo>
                        <a:pt x="717" y="25081"/>
                      </a:lnTo>
                      <a:lnTo>
                        <a:pt x="817" y="22228"/>
                      </a:lnTo>
                      <a:cubicBezTo>
                        <a:pt x="907" y="21713"/>
                        <a:pt x="1165" y="21231"/>
                        <a:pt x="1568" y="20873"/>
                      </a:cubicBezTo>
                      <a:cubicBezTo>
                        <a:pt x="1612" y="20828"/>
                        <a:pt x="1657" y="20761"/>
                        <a:pt x="1668" y="20694"/>
                      </a:cubicBezTo>
                      <a:lnTo>
                        <a:pt x="1926" y="19564"/>
                      </a:lnTo>
                      <a:cubicBezTo>
                        <a:pt x="1936" y="19541"/>
                        <a:pt x="1936" y="19507"/>
                        <a:pt x="1936" y="19485"/>
                      </a:cubicBezTo>
                      <a:lnTo>
                        <a:pt x="2004" y="1456"/>
                      </a:lnTo>
                      <a:cubicBezTo>
                        <a:pt x="2004" y="1041"/>
                        <a:pt x="2339" y="705"/>
                        <a:pt x="2742" y="705"/>
                      </a:cubicBezTo>
                      <a:close/>
                      <a:moveTo>
                        <a:pt x="2742" y="1"/>
                      </a:moveTo>
                      <a:cubicBezTo>
                        <a:pt x="1948" y="1"/>
                        <a:pt x="1299" y="660"/>
                        <a:pt x="1299" y="1456"/>
                      </a:cubicBezTo>
                      <a:lnTo>
                        <a:pt x="1232" y="19440"/>
                      </a:lnTo>
                      <a:lnTo>
                        <a:pt x="1008" y="20437"/>
                      </a:lnTo>
                      <a:cubicBezTo>
                        <a:pt x="538" y="20884"/>
                        <a:pt x="224" y="21489"/>
                        <a:pt x="123" y="22149"/>
                      </a:cubicBezTo>
                      <a:lnTo>
                        <a:pt x="123" y="22183"/>
                      </a:lnTo>
                      <a:lnTo>
                        <a:pt x="11" y="25428"/>
                      </a:lnTo>
                      <a:cubicBezTo>
                        <a:pt x="1" y="25518"/>
                        <a:pt x="34" y="25607"/>
                        <a:pt x="101" y="25675"/>
                      </a:cubicBezTo>
                      <a:cubicBezTo>
                        <a:pt x="168" y="25752"/>
                        <a:pt x="258" y="25787"/>
                        <a:pt x="359" y="25787"/>
                      </a:cubicBezTo>
                      <a:lnTo>
                        <a:pt x="5070" y="25787"/>
                      </a:lnTo>
                      <a:cubicBezTo>
                        <a:pt x="5171" y="25787"/>
                        <a:pt x="5261" y="25752"/>
                        <a:pt x="5328" y="25675"/>
                      </a:cubicBezTo>
                      <a:cubicBezTo>
                        <a:pt x="5395" y="25607"/>
                        <a:pt x="5428" y="25518"/>
                        <a:pt x="5428" y="25428"/>
                      </a:cubicBezTo>
                      <a:lnTo>
                        <a:pt x="5316" y="22183"/>
                      </a:lnTo>
                      <a:cubicBezTo>
                        <a:pt x="5316" y="22171"/>
                        <a:pt x="5316" y="22160"/>
                        <a:pt x="5306" y="22149"/>
                      </a:cubicBezTo>
                      <a:cubicBezTo>
                        <a:pt x="5204" y="21489"/>
                        <a:pt x="4891" y="20884"/>
                        <a:pt x="4421" y="20437"/>
                      </a:cubicBezTo>
                      <a:lnTo>
                        <a:pt x="4197" y="19440"/>
                      </a:lnTo>
                      <a:lnTo>
                        <a:pt x="4197" y="1456"/>
                      </a:lnTo>
                      <a:cubicBezTo>
                        <a:pt x="4197" y="660"/>
                        <a:pt x="3548" y="1"/>
                        <a:pt x="27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768" name="Google Shape;768;p59"/>
          <p:cNvGrpSpPr/>
          <p:nvPr/>
        </p:nvGrpSpPr>
        <p:grpSpPr>
          <a:xfrm>
            <a:off x="3240844" y="2942525"/>
            <a:ext cx="986843" cy="1087824"/>
            <a:chOff x="3240844" y="2942525"/>
            <a:chExt cx="986843" cy="1087824"/>
          </a:xfrm>
        </p:grpSpPr>
        <p:sp>
          <p:nvSpPr>
            <p:cNvPr id="753" name="Google Shape;753;p59"/>
            <p:cNvSpPr/>
            <p:nvPr/>
          </p:nvSpPr>
          <p:spPr>
            <a:xfrm>
              <a:off x="3241075" y="2942525"/>
              <a:ext cx="1044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69" name="Google Shape;769;p59"/>
            <p:cNvGrpSpPr/>
            <p:nvPr/>
          </p:nvGrpSpPr>
          <p:grpSpPr>
            <a:xfrm>
              <a:off x="3240844" y="2942526"/>
              <a:ext cx="986843" cy="1087823"/>
              <a:chOff x="3240844" y="2942526"/>
              <a:chExt cx="986843" cy="1087823"/>
            </a:xfrm>
          </p:grpSpPr>
          <p:grpSp>
            <p:nvGrpSpPr>
              <p:cNvPr id="770" name="Google Shape;770;p59"/>
              <p:cNvGrpSpPr/>
              <p:nvPr/>
            </p:nvGrpSpPr>
            <p:grpSpPr>
              <a:xfrm>
                <a:off x="3240844" y="2942526"/>
                <a:ext cx="986751" cy="503813"/>
                <a:chOff x="4628650" y="2378375"/>
                <a:chExt cx="535550" cy="273425"/>
              </a:xfrm>
            </p:grpSpPr>
            <p:sp>
              <p:nvSpPr>
                <p:cNvPr id="771" name="Google Shape;771;p59"/>
                <p:cNvSpPr/>
                <p:nvPr/>
              </p:nvSpPr>
              <p:spPr>
                <a:xfrm>
                  <a:off x="4666700" y="2378375"/>
                  <a:ext cx="427550" cy="27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02" h="10937" extrusionOk="0">
                      <a:moveTo>
                        <a:pt x="705" y="741"/>
                      </a:moveTo>
                      <a:lnTo>
                        <a:pt x="16396" y="2565"/>
                      </a:lnTo>
                      <a:lnTo>
                        <a:pt x="16396" y="8754"/>
                      </a:lnTo>
                      <a:lnTo>
                        <a:pt x="705" y="10198"/>
                      </a:lnTo>
                      <a:lnTo>
                        <a:pt x="705" y="741"/>
                      </a:lnTo>
                      <a:close/>
                      <a:moveTo>
                        <a:pt x="353" y="0"/>
                      </a:moveTo>
                      <a:cubicBezTo>
                        <a:pt x="266" y="0"/>
                        <a:pt x="181" y="33"/>
                        <a:pt x="123" y="92"/>
                      </a:cubicBezTo>
                      <a:cubicBezTo>
                        <a:pt x="45" y="159"/>
                        <a:pt x="0" y="248"/>
                        <a:pt x="0" y="349"/>
                      </a:cubicBezTo>
                      <a:lnTo>
                        <a:pt x="0" y="10590"/>
                      </a:lnTo>
                      <a:cubicBezTo>
                        <a:pt x="0" y="10690"/>
                        <a:pt x="45" y="10780"/>
                        <a:pt x="112" y="10847"/>
                      </a:cubicBezTo>
                      <a:cubicBezTo>
                        <a:pt x="179" y="10903"/>
                        <a:pt x="269" y="10936"/>
                        <a:pt x="359" y="10936"/>
                      </a:cubicBezTo>
                      <a:lnTo>
                        <a:pt x="392" y="10936"/>
                      </a:lnTo>
                      <a:lnTo>
                        <a:pt x="16776" y="9426"/>
                      </a:lnTo>
                      <a:cubicBezTo>
                        <a:pt x="16967" y="9403"/>
                        <a:pt x="17101" y="9257"/>
                        <a:pt x="17101" y="9068"/>
                      </a:cubicBezTo>
                      <a:lnTo>
                        <a:pt x="17101" y="2251"/>
                      </a:lnTo>
                      <a:cubicBezTo>
                        <a:pt x="17101" y="2072"/>
                        <a:pt x="16967" y="1916"/>
                        <a:pt x="16788" y="1893"/>
                      </a:cubicBezTo>
                      <a:lnTo>
                        <a:pt x="392" y="2"/>
                      </a:lnTo>
                      <a:cubicBezTo>
                        <a:pt x="379" y="1"/>
                        <a:pt x="366" y="0"/>
                        <a:pt x="3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2" name="Google Shape;772;p59"/>
                <p:cNvSpPr/>
                <p:nvPr/>
              </p:nvSpPr>
              <p:spPr>
                <a:xfrm>
                  <a:off x="4628650" y="2378425"/>
                  <a:ext cx="55700" cy="27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" h="10935" extrusionOk="0">
                      <a:moveTo>
                        <a:pt x="1522" y="705"/>
                      </a:moveTo>
                      <a:lnTo>
                        <a:pt x="1522" y="10230"/>
                      </a:lnTo>
                      <a:lnTo>
                        <a:pt x="705" y="10230"/>
                      </a:lnTo>
                      <a:lnTo>
                        <a:pt x="705" y="705"/>
                      </a:lnTo>
                      <a:close/>
                      <a:moveTo>
                        <a:pt x="347" y="0"/>
                      </a:moveTo>
                      <a:cubicBezTo>
                        <a:pt x="157" y="0"/>
                        <a:pt x="0" y="157"/>
                        <a:pt x="0" y="347"/>
                      </a:cubicBezTo>
                      <a:lnTo>
                        <a:pt x="0" y="10588"/>
                      </a:lnTo>
                      <a:cubicBezTo>
                        <a:pt x="0" y="10778"/>
                        <a:pt x="157" y="10934"/>
                        <a:pt x="347" y="10934"/>
                      </a:cubicBezTo>
                      <a:lnTo>
                        <a:pt x="1881" y="10934"/>
                      </a:lnTo>
                      <a:cubicBezTo>
                        <a:pt x="2070" y="10934"/>
                        <a:pt x="2227" y="10778"/>
                        <a:pt x="2227" y="10588"/>
                      </a:cubicBezTo>
                      <a:lnTo>
                        <a:pt x="2227" y="347"/>
                      </a:lnTo>
                      <a:cubicBezTo>
                        <a:pt x="2227" y="157"/>
                        <a:pt x="2070" y="0"/>
                        <a:pt x="188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3" name="Google Shape;773;p59"/>
                <p:cNvSpPr/>
                <p:nvPr/>
              </p:nvSpPr>
              <p:spPr>
                <a:xfrm>
                  <a:off x="5076575" y="2457875"/>
                  <a:ext cx="48150" cy="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6" h="4914" extrusionOk="0">
                      <a:moveTo>
                        <a:pt x="1221" y="705"/>
                      </a:moveTo>
                      <a:lnTo>
                        <a:pt x="1221" y="4209"/>
                      </a:lnTo>
                      <a:lnTo>
                        <a:pt x="706" y="4209"/>
                      </a:lnTo>
                      <a:lnTo>
                        <a:pt x="706" y="705"/>
                      </a:lnTo>
                      <a:close/>
                      <a:moveTo>
                        <a:pt x="359" y="1"/>
                      </a:moveTo>
                      <a:cubicBezTo>
                        <a:pt x="158" y="1"/>
                        <a:pt x="1" y="157"/>
                        <a:pt x="1" y="359"/>
                      </a:cubicBezTo>
                      <a:lnTo>
                        <a:pt x="1" y="4567"/>
                      </a:lnTo>
                      <a:cubicBezTo>
                        <a:pt x="1" y="4757"/>
                        <a:pt x="158" y="4913"/>
                        <a:pt x="359" y="4913"/>
                      </a:cubicBezTo>
                      <a:lnTo>
                        <a:pt x="1579" y="4913"/>
                      </a:lnTo>
                      <a:cubicBezTo>
                        <a:pt x="1769" y="4913"/>
                        <a:pt x="1926" y="4757"/>
                        <a:pt x="1926" y="4567"/>
                      </a:cubicBezTo>
                      <a:lnTo>
                        <a:pt x="1926" y="359"/>
                      </a:lnTo>
                      <a:cubicBezTo>
                        <a:pt x="1926" y="157"/>
                        <a:pt x="1769" y="1"/>
                        <a:pt x="157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4" name="Google Shape;774;p59"/>
                <p:cNvSpPr/>
                <p:nvPr/>
              </p:nvSpPr>
              <p:spPr>
                <a:xfrm>
                  <a:off x="5107100" y="2442475"/>
                  <a:ext cx="57100" cy="15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4" h="6157" extrusionOk="0">
                      <a:moveTo>
                        <a:pt x="1578" y="695"/>
                      </a:moveTo>
                      <a:lnTo>
                        <a:pt x="1578" y="5452"/>
                      </a:lnTo>
                      <a:lnTo>
                        <a:pt x="705" y="5452"/>
                      </a:lnTo>
                      <a:lnTo>
                        <a:pt x="705" y="695"/>
                      </a:lnTo>
                      <a:close/>
                      <a:moveTo>
                        <a:pt x="358" y="1"/>
                      </a:moveTo>
                      <a:cubicBezTo>
                        <a:pt x="157" y="1"/>
                        <a:pt x="0" y="157"/>
                        <a:pt x="0" y="348"/>
                      </a:cubicBezTo>
                      <a:lnTo>
                        <a:pt x="0" y="5798"/>
                      </a:lnTo>
                      <a:cubicBezTo>
                        <a:pt x="0" y="6000"/>
                        <a:pt x="157" y="6156"/>
                        <a:pt x="358" y="6156"/>
                      </a:cubicBezTo>
                      <a:lnTo>
                        <a:pt x="1936" y="6156"/>
                      </a:lnTo>
                      <a:cubicBezTo>
                        <a:pt x="2127" y="6156"/>
                        <a:pt x="2283" y="6000"/>
                        <a:pt x="2283" y="5798"/>
                      </a:cubicBezTo>
                      <a:lnTo>
                        <a:pt x="2283" y="348"/>
                      </a:lnTo>
                      <a:cubicBezTo>
                        <a:pt x="2283" y="157"/>
                        <a:pt x="2127" y="1"/>
                        <a:pt x="193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5" name="Google Shape;775;p59"/>
                <p:cNvSpPr/>
                <p:nvPr/>
              </p:nvSpPr>
              <p:spPr>
                <a:xfrm>
                  <a:off x="4751475" y="2457875"/>
                  <a:ext cx="342775" cy="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1" h="4914" extrusionOk="0">
                      <a:moveTo>
                        <a:pt x="13005" y="705"/>
                      </a:moveTo>
                      <a:lnTo>
                        <a:pt x="13005" y="4209"/>
                      </a:lnTo>
                      <a:lnTo>
                        <a:pt x="706" y="4209"/>
                      </a:lnTo>
                      <a:lnTo>
                        <a:pt x="706" y="705"/>
                      </a:lnTo>
                      <a:close/>
                      <a:moveTo>
                        <a:pt x="358" y="1"/>
                      </a:moveTo>
                      <a:cubicBezTo>
                        <a:pt x="168" y="1"/>
                        <a:pt x="0" y="157"/>
                        <a:pt x="0" y="359"/>
                      </a:cubicBezTo>
                      <a:lnTo>
                        <a:pt x="0" y="4567"/>
                      </a:lnTo>
                      <a:cubicBezTo>
                        <a:pt x="0" y="4757"/>
                        <a:pt x="168" y="4913"/>
                        <a:pt x="358" y="4913"/>
                      </a:cubicBezTo>
                      <a:lnTo>
                        <a:pt x="13363" y="4913"/>
                      </a:lnTo>
                      <a:cubicBezTo>
                        <a:pt x="13554" y="4913"/>
                        <a:pt x="13710" y="4757"/>
                        <a:pt x="13710" y="4567"/>
                      </a:cubicBezTo>
                      <a:lnTo>
                        <a:pt x="13710" y="359"/>
                      </a:lnTo>
                      <a:cubicBezTo>
                        <a:pt x="13710" y="157"/>
                        <a:pt x="13554" y="1"/>
                        <a:pt x="13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76" name="Google Shape;776;p59"/>
              <p:cNvGrpSpPr/>
              <p:nvPr/>
            </p:nvGrpSpPr>
            <p:grpSpPr>
              <a:xfrm rot="10800000">
                <a:off x="3240936" y="3526536"/>
                <a:ext cx="986751" cy="503813"/>
                <a:chOff x="4628650" y="2378375"/>
                <a:chExt cx="535550" cy="273425"/>
              </a:xfrm>
            </p:grpSpPr>
            <p:sp>
              <p:nvSpPr>
                <p:cNvPr id="777" name="Google Shape;777;p59"/>
                <p:cNvSpPr/>
                <p:nvPr/>
              </p:nvSpPr>
              <p:spPr>
                <a:xfrm>
                  <a:off x="4666700" y="2378375"/>
                  <a:ext cx="427550" cy="27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02" h="10937" extrusionOk="0">
                      <a:moveTo>
                        <a:pt x="705" y="741"/>
                      </a:moveTo>
                      <a:lnTo>
                        <a:pt x="16396" y="2565"/>
                      </a:lnTo>
                      <a:lnTo>
                        <a:pt x="16396" y="8754"/>
                      </a:lnTo>
                      <a:lnTo>
                        <a:pt x="705" y="10198"/>
                      </a:lnTo>
                      <a:lnTo>
                        <a:pt x="705" y="741"/>
                      </a:lnTo>
                      <a:close/>
                      <a:moveTo>
                        <a:pt x="353" y="0"/>
                      </a:moveTo>
                      <a:cubicBezTo>
                        <a:pt x="266" y="0"/>
                        <a:pt x="181" y="33"/>
                        <a:pt x="123" y="92"/>
                      </a:cubicBezTo>
                      <a:cubicBezTo>
                        <a:pt x="45" y="159"/>
                        <a:pt x="0" y="248"/>
                        <a:pt x="0" y="349"/>
                      </a:cubicBezTo>
                      <a:lnTo>
                        <a:pt x="0" y="10590"/>
                      </a:lnTo>
                      <a:cubicBezTo>
                        <a:pt x="0" y="10690"/>
                        <a:pt x="45" y="10780"/>
                        <a:pt x="112" y="10847"/>
                      </a:cubicBezTo>
                      <a:cubicBezTo>
                        <a:pt x="179" y="10903"/>
                        <a:pt x="269" y="10936"/>
                        <a:pt x="359" y="10936"/>
                      </a:cubicBezTo>
                      <a:lnTo>
                        <a:pt x="392" y="10936"/>
                      </a:lnTo>
                      <a:lnTo>
                        <a:pt x="16776" y="9426"/>
                      </a:lnTo>
                      <a:cubicBezTo>
                        <a:pt x="16967" y="9403"/>
                        <a:pt x="17101" y="9257"/>
                        <a:pt x="17101" y="9068"/>
                      </a:cubicBezTo>
                      <a:lnTo>
                        <a:pt x="17101" y="2251"/>
                      </a:lnTo>
                      <a:cubicBezTo>
                        <a:pt x="17101" y="2072"/>
                        <a:pt x="16967" y="1916"/>
                        <a:pt x="16788" y="1893"/>
                      </a:cubicBezTo>
                      <a:lnTo>
                        <a:pt x="392" y="2"/>
                      </a:lnTo>
                      <a:cubicBezTo>
                        <a:pt x="379" y="1"/>
                        <a:pt x="366" y="0"/>
                        <a:pt x="3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8" name="Google Shape;778;p59"/>
                <p:cNvSpPr/>
                <p:nvPr/>
              </p:nvSpPr>
              <p:spPr>
                <a:xfrm>
                  <a:off x="4628650" y="2378425"/>
                  <a:ext cx="55700" cy="27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" h="10935" extrusionOk="0">
                      <a:moveTo>
                        <a:pt x="1522" y="705"/>
                      </a:moveTo>
                      <a:lnTo>
                        <a:pt x="1522" y="10230"/>
                      </a:lnTo>
                      <a:lnTo>
                        <a:pt x="705" y="10230"/>
                      </a:lnTo>
                      <a:lnTo>
                        <a:pt x="705" y="705"/>
                      </a:lnTo>
                      <a:close/>
                      <a:moveTo>
                        <a:pt x="347" y="0"/>
                      </a:moveTo>
                      <a:cubicBezTo>
                        <a:pt x="157" y="0"/>
                        <a:pt x="0" y="157"/>
                        <a:pt x="0" y="347"/>
                      </a:cubicBezTo>
                      <a:lnTo>
                        <a:pt x="0" y="10588"/>
                      </a:lnTo>
                      <a:cubicBezTo>
                        <a:pt x="0" y="10778"/>
                        <a:pt x="157" y="10934"/>
                        <a:pt x="347" y="10934"/>
                      </a:cubicBezTo>
                      <a:lnTo>
                        <a:pt x="1881" y="10934"/>
                      </a:lnTo>
                      <a:cubicBezTo>
                        <a:pt x="2070" y="10934"/>
                        <a:pt x="2227" y="10778"/>
                        <a:pt x="2227" y="10588"/>
                      </a:cubicBezTo>
                      <a:lnTo>
                        <a:pt x="2227" y="347"/>
                      </a:lnTo>
                      <a:cubicBezTo>
                        <a:pt x="2227" y="157"/>
                        <a:pt x="2070" y="0"/>
                        <a:pt x="188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9" name="Google Shape;779;p59"/>
                <p:cNvSpPr/>
                <p:nvPr/>
              </p:nvSpPr>
              <p:spPr>
                <a:xfrm>
                  <a:off x="5076575" y="2457875"/>
                  <a:ext cx="48150" cy="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6" h="4914" extrusionOk="0">
                      <a:moveTo>
                        <a:pt x="1221" y="705"/>
                      </a:moveTo>
                      <a:lnTo>
                        <a:pt x="1221" y="4209"/>
                      </a:lnTo>
                      <a:lnTo>
                        <a:pt x="706" y="4209"/>
                      </a:lnTo>
                      <a:lnTo>
                        <a:pt x="706" y="705"/>
                      </a:lnTo>
                      <a:close/>
                      <a:moveTo>
                        <a:pt x="359" y="1"/>
                      </a:moveTo>
                      <a:cubicBezTo>
                        <a:pt x="158" y="1"/>
                        <a:pt x="1" y="157"/>
                        <a:pt x="1" y="359"/>
                      </a:cubicBezTo>
                      <a:lnTo>
                        <a:pt x="1" y="4567"/>
                      </a:lnTo>
                      <a:cubicBezTo>
                        <a:pt x="1" y="4757"/>
                        <a:pt x="158" y="4913"/>
                        <a:pt x="359" y="4913"/>
                      </a:cubicBezTo>
                      <a:lnTo>
                        <a:pt x="1579" y="4913"/>
                      </a:lnTo>
                      <a:cubicBezTo>
                        <a:pt x="1769" y="4913"/>
                        <a:pt x="1926" y="4757"/>
                        <a:pt x="1926" y="4567"/>
                      </a:cubicBezTo>
                      <a:lnTo>
                        <a:pt x="1926" y="359"/>
                      </a:lnTo>
                      <a:cubicBezTo>
                        <a:pt x="1926" y="157"/>
                        <a:pt x="1769" y="1"/>
                        <a:pt x="157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0" name="Google Shape;780;p59"/>
                <p:cNvSpPr/>
                <p:nvPr/>
              </p:nvSpPr>
              <p:spPr>
                <a:xfrm>
                  <a:off x="5107100" y="2442475"/>
                  <a:ext cx="57100" cy="15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4" h="6157" extrusionOk="0">
                      <a:moveTo>
                        <a:pt x="1578" y="695"/>
                      </a:moveTo>
                      <a:lnTo>
                        <a:pt x="1578" y="5452"/>
                      </a:lnTo>
                      <a:lnTo>
                        <a:pt x="705" y="5452"/>
                      </a:lnTo>
                      <a:lnTo>
                        <a:pt x="705" y="695"/>
                      </a:lnTo>
                      <a:close/>
                      <a:moveTo>
                        <a:pt x="358" y="1"/>
                      </a:moveTo>
                      <a:cubicBezTo>
                        <a:pt x="157" y="1"/>
                        <a:pt x="0" y="157"/>
                        <a:pt x="0" y="348"/>
                      </a:cubicBezTo>
                      <a:lnTo>
                        <a:pt x="0" y="5798"/>
                      </a:lnTo>
                      <a:cubicBezTo>
                        <a:pt x="0" y="6000"/>
                        <a:pt x="157" y="6156"/>
                        <a:pt x="358" y="6156"/>
                      </a:cubicBezTo>
                      <a:lnTo>
                        <a:pt x="1936" y="6156"/>
                      </a:lnTo>
                      <a:cubicBezTo>
                        <a:pt x="2127" y="6156"/>
                        <a:pt x="2283" y="6000"/>
                        <a:pt x="2283" y="5798"/>
                      </a:cubicBezTo>
                      <a:lnTo>
                        <a:pt x="2283" y="348"/>
                      </a:lnTo>
                      <a:cubicBezTo>
                        <a:pt x="2283" y="157"/>
                        <a:pt x="2127" y="1"/>
                        <a:pt x="19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1" name="Google Shape;781;p59"/>
                <p:cNvSpPr/>
                <p:nvPr/>
              </p:nvSpPr>
              <p:spPr>
                <a:xfrm>
                  <a:off x="4751475" y="2457875"/>
                  <a:ext cx="342775" cy="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1" h="4914" extrusionOk="0">
                      <a:moveTo>
                        <a:pt x="13005" y="705"/>
                      </a:moveTo>
                      <a:lnTo>
                        <a:pt x="13005" y="4209"/>
                      </a:lnTo>
                      <a:lnTo>
                        <a:pt x="706" y="4209"/>
                      </a:lnTo>
                      <a:lnTo>
                        <a:pt x="706" y="705"/>
                      </a:lnTo>
                      <a:close/>
                      <a:moveTo>
                        <a:pt x="358" y="1"/>
                      </a:moveTo>
                      <a:cubicBezTo>
                        <a:pt x="168" y="1"/>
                        <a:pt x="0" y="157"/>
                        <a:pt x="0" y="359"/>
                      </a:cubicBezTo>
                      <a:lnTo>
                        <a:pt x="0" y="4567"/>
                      </a:lnTo>
                      <a:cubicBezTo>
                        <a:pt x="0" y="4757"/>
                        <a:pt x="168" y="4913"/>
                        <a:pt x="358" y="4913"/>
                      </a:cubicBezTo>
                      <a:lnTo>
                        <a:pt x="13363" y="4913"/>
                      </a:lnTo>
                      <a:cubicBezTo>
                        <a:pt x="13554" y="4913"/>
                        <a:pt x="13710" y="4757"/>
                        <a:pt x="13710" y="4567"/>
                      </a:cubicBezTo>
                      <a:lnTo>
                        <a:pt x="13710" y="359"/>
                      </a:lnTo>
                      <a:cubicBezTo>
                        <a:pt x="13710" y="157"/>
                        <a:pt x="13554" y="1"/>
                        <a:pt x="1336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782" name="Google Shape;782;p59"/>
          <p:cNvGrpSpPr/>
          <p:nvPr/>
        </p:nvGrpSpPr>
        <p:grpSpPr>
          <a:xfrm>
            <a:off x="4516797" y="1804132"/>
            <a:ext cx="1450738" cy="1041438"/>
            <a:chOff x="4516797" y="1804132"/>
            <a:chExt cx="1450738" cy="1041438"/>
          </a:xfrm>
        </p:grpSpPr>
        <p:sp>
          <p:nvSpPr>
            <p:cNvPr id="755" name="Google Shape;755;p59"/>
            <p:cNvSpPr/>
            <p:nvPr/>
          </p:nvSpPr>
          <p:spPr>
            <a:xfrm rot="5400000">
              <a:off x="5008225" y="1350975"/>
              <a:ext cx="469800" cy="14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83" name="Google Shape;783;p59"/>
            <p:cNvGrpSpPr/>
            <p:nvPr/>
          </p:nvGrpSpPr>
          <p:grpSpPr>
            <a:xfrm>
              <a:off x="4516797" y="1804132"/>
              <a:ext cx="1450738" cy="1041438"/>
              <a:chOff x="4761825" y="1737700"/>
              <a:chExt cx="787375" cy="565200"/>
            </a:xfrm>
          </p:grpSpPr>
          <p:sp>
            <p:nvSpPr>
              <p:cNvPr id="784" name="Google Shape;784;p59"/>
              <p:cNvSpPr/>
              <p:nvPr/>
            </p:nvSpPr>
            <p:spPr>
              <a:xfrm>
                <a:off x="4777025" y="2043525"/>
                <a:ext cx="755971" cy="246013"/>
              </a:xfrm>
              <a:custGeom>
                <a:avLst/>
                <a:gdLst/>
                <a:ahLst/>
                <a:cxnLst/>
                <a:rect l="l" t="t" r="r" b="b"/>
                <a:pathLst>
                  <a:path w="30790" h="10365" extrusionOk="0">
                    <a:moveTo>
                      <a:pt x="57" y="1"/>
                    </a:moveTo>
                    <a:cubicBezTo>
                      <a:pt x="22" y="1"/>
                      <a:pt x="0" y="23"/>
                      <a:pt x="0" y="45"/>
                    </a:cubicBezTo>
                    <a:lnTo>
                      <a:pt x="0" y="10320"/>
                    </a:lnTo>
                    <a:cubicBezTo>
                      <a:pt x="0" y="10342"/>
                      <a:pt x="22" y="10364"/>
                      <a:pt x="57" y="10364"/>
                    </a:cubicBezTo>
                    <a:lnTo>
                      <a:pt x="30744" y="10364"/>
                    </a:lnTo>
                    <a:cubicBezTo>
                      <a:pt x="30767" y="10364"/>
                      <a:pt x="30789" y="10342"/>
                      <a:pt x="30789" y="10320"/>
                    </a:cubicBezTo>
                    <a:lnTo>
                      <a:pt x="30789" y="45"/>
                    </a:lnTo>
                    <a:cubicBezTo>
                      <a:pt x="30789" y="23"/>
                      <a:pt x="30767" y="1"/>
                      <a:pt x="30744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5" name="Google Shape;785;p59"/>
              <p:cNvSpPr/>
              <p:nvPr/>
            </p:nvSpPr>
            <p:spPr>
              <a:xfrm>
                <a:off x="4761825" y="2025875"/>
                <a:ext cx="787375" cy="277025"/>
              </a:xfrm>
              <a:custGeom>
                <a:avLst/>
                <a:gdLst/>
                <a:ahLst/>
                <a:cxnLst/>
                <a:rect l="l" t="t" r="r" b="b"/>
                <a:pathLst>
                  <a:path w="31495" h="11081" extrusionOk="0">
                    <a:moveTo>
                      <a:pt x="29893" y="705"/>
                    </a:moveTo>
                    <a:cubicBezTo>
                      <a:pt x="30386" y="705"/>
                      <a:pt x="30789" y="1108"/>
                      <a:pt x="30789" y="1601"/>
                    </a:cubicBezTo>
                    <a:lnTo>
                      <a:pt x="30789" y="9480"/>
                    </a:lnTo>
                    <a:cubicBezTo>
                      <a:pt x="30789" y="9972"/>
                      <a:pt x="30386" y="10375"/>
                      <a:pt x="29893" y="10375"/>
                    </a:cubicBezTo>
                    <a:lnTo>
                      <a:pt x="1601" y="10375"/>
                    </a:lnTo>
                    <a:cubicBezTo>
                      <a:pt x="1108" y="10375"/>
                      <a:pt x="705" y="9972"/>
                      <a:pt x="705" y="9480"/>
                    </a:cubicBezTo>
                    <a:lnTo>
                      <a:pt x="705" y="1601"/>
                    </a:lnTo>
                    <a:cubicBezTo>
                      <a:pt x="705" y="1108"/>
                      <a:pt x="1108" y="705"/>
                      <a:pt x="1601" y="705"/>
                    </a:cubicBezTo>
                    <a:close/>
                    <a:moveTo>
                      <a:pt x="1601" y="1"/>
                    </a:moveTo>
                    <a:cubicBezTo>
                      <a:pt x="717" y="1"/>
                      <a:pt x="1" y="717"/>
                      <a:pt x="1" y="1601"/>
                    </a:cubicBezTo>
                    <a:lnTo>
                      <a:pt x="1" y="9480"/>
                    </a:lnTo>
                    <a:cubicBezTo>
                      <a:pt x="1" y="10364"/>
                      <a:pt x="717" y="11080"/>
                      <a:pt x="1601" y="11080"/>
                    </a:cubicBezTo>
                    <a:lnTo>
                      <a:pt x="29893" y="11080"/>
                    </a:lnTo>
                    <a:cubicBezTo>
                      <a:pt x="30778" y="11080"/>
                      <a:pt x="31494" y="10364"/>
                      <a:pt x="31494" y="9480"/>
                    </a:cubicBezTo>
                    <a:lnTo>
                      <a:pt x="31494" y="1601"/>
                    </a:lnTo>
                    <a:cubicBezTo>
                      <a:pt x="31494" y="717"/>
                      <a:pt x="30778" y="1"/>
                      <a:pt x="298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6" name="Google Shape;786;p59"/>
              <p:cNvSpPr/>
              <p:nvPr/>
            </p:nvSpPr>
            <p:spPr>
              <a:xfrm>
                <a:off x="4777050" y="1750675"/>
                <a:ext cx="755971" cy="255042"/>
              </a:xfrm>
              <a:custGeom>
                <a:avLst/>
                <a:gdLst/>
                <a:ahLst/>
                <a:cxnLst/>
                <a:rect l="l" t="t" r="r" b="b"/>
                <a:pathLst>
                  <a:path w="30790" h="10376" extrusionOk="0">
                    <a:moveTo>
                      <a:pt x="57" y="1"/>
                    </a:moveTo>
                    <a:cubicBezTo>
                      <a:pt x="22" y="1"/>
                      <a:pt x="0" y="23"/>
                      <a:pt x="0" y="57"/>
                    </a:cubicBezTo>
                    <a:lnTo>
                      <a:pt x="0" y="10319"/>
                    </a:lnTo>
                    <a:cubicBezTo>
                      <a:pt x="0" y="10353"/>
                      <a:pt x="22" y="10376"/>
                      <a:pt x="57" y="10376"/>
                    </a:cubicBezTo>
                    <a:lnTo>
                      <a:pt x="30744" y="10376"/>
                    </a:lnTo>
                    <a:cubicBezTo>
                      <a:pt x="30767" y="10376"/>
                      <a:pt x="30789" y="10353"/>
                      <a:pt x="30789" y="10319"/>
                    </a:cubicBezTo>
                    <a:lnTo>
                      <a:pt x="30789" y="57"/>
                    </a:lnTo>
                    <a:cubicBezTo>
                      <a:pt x="30789" y="23"/>
                      <a:pt x="30767" y="1"/>
                      <a:pt x="30744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7" name="Google Shape;787;p59"/>
              <p:cNvSpPr/>
              <p:nvPr/>
            </p:nvSpPr>
            <p:spPr>
              <a:xfrm>
                <a:off x="4761825" y="1737700"/>
                <a:ext cx="787375" cy="276725"/>
              </a:xfrm>
              <a:custGeom>
                <a:avLst/>
                <a:gdLst/>
                <a:ahLst/>
                <a:cxnLst/>
                <a:rect l="l" t="t" r="r" b="b"/>
                <a:pathLst>
                  <a:path w="31495" h="11069" extrusionOk="0">
                    <a:moveTo>
                      <a:pt x="29893" y="694"/>
                    </a:moveTo>
                    <a:cubicBezTo>
                      <a:pt x="30386" y="694"/>
                      <a:pt x="30789" y="1097"/>
                      <a:pt x="30789" y="1600"/>
                    </a:cubicBezTo>
                    <a:lnTo>
                      <a:pt x="30789" y="9468"/>
                    </a:lnTo>
                    <a:cubicBezTo>
                      <a:pt x="30789" y="9971"/>
                      <a:pt x="30386" y="10374"/>
                      <a:pt x="29893" y="10374"/>
                    </a:cubicBezTo>
                    <a:lnTo>
                      <a:pt x="1601" y="10374"/>
                    </a:lnTo>
                    <a:cubicBezTo>
                      <a:pt x="1108" y="10374"/>
                      <a:pt x="705" y="9971"/>
                      <a:pt x="705" y="9468"/>
                    </a:cubicBezTo>
                    <a:lnTo>
                      <a:pt x="705" y="1600"/>
                    </a:lnTo>
                    <a:cubicBezTo>
                      <a:pt x="705" y="1097"/>
                      <a:pt x="1108" y="694"/>
                      <a:pt x="1601" y="694"/>
                    </a:cubicBezTo>
                    <a:close/>
                    <a:moveTo>
                      <a:pt x="1601" y="0"/>
                    </a:moveTo>
                    <a:cubicBezTo>
                      <a:pt x="717" y="0"/>
                      <a:pt x="1" y="716"/>
                      <a:pt x="1" y="1600"/>
                    </a:cubicBezTo>
                    <a:lnTo>
                      <a:pt x="1" y="9468"/>
                    </a:lnTo>
                    <a:cubicBezTo>
                      <a:pt x="1" y="10352"/>
                      <a:pt x="717" y="11068"/>
                      <a:pt x="1601" y="11068"/>
                    </a:cubicBezTo>
                    <a:lnTo>
                      <a:pt x="29893" y="11068"/>
                    </a:lnTo>
                    <a:cubicBezTo>
                      <a:pt x="30778" y="11068"/>
                      <a:pt x="31494" y="10352"/>
                      <a:pt x="31494" y="9468"/>
                    </a:cubicBezTo>
                    <a:lnTo>
                      <a:pt x="31494" y="1600"/>
                    </a:lnTo>
                    <a:cubicBezTo>
                      <a:pt x="31494" y="716"/>
                      <a:pt x="30778" y="0"/>
                      <a:pt x="29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8" name="Google Shape;788;p59"/>
              <p:cNvSpPr/>
              <p:nvPr/>
            </p:nvSpPr>
            <p:spPr>
              <a:xfrm>
                <a:off x="4790375" y="1766500"/>
                <a:ext cx="730275" cy="219100"/>
              </a:xfrm>
              <a:custGeom>
                <a:avLst/>
                <a:gdLst/>
                <a:ahLst/>
                <a:cxnLst/>
                <a:rect l="l" t="t" r="r" b="b"/>
                <a:pathLst>
                  <a:path w="29211" h="8764" extrusionOk="0">
                    <a:moveTo>
                      <a:pt x="28293" y="706"/>
                    </a:moveTo>
                    <a:cubicBezTo>
                      <a:pt x="28416" y="706"/>
                      <a:pt x="28505" y="795"/>
                      <a:pt x="28505" y="907"/>
                    </a:cubicBezTo>
                    <a:lnTo>
                      <a:pt x="28505" y="7857"/>
                    </a:lnTo>
                    <a:cubicBezTo>
                      <a:pt x="28505" y="7969"/>
                      <a:pt x="28416" y="8058"/>
                      <a:pt x="28293" y="8058"/>
                    </a:cubicBezTo>
                    <a:lnTo>
                      <a:pt x="906" y="8058"/>
                    </a:lnTo>
                    <a:cubicBezTo>
                      <a:pt x="794" y="8058"/>
                      <a:pt x="705" y="7969"/>
                      <a:pt x="705" y="7857"/>
                    </a:cubicBezTo>
                    <a:lnTo>
                      <a:pt x="705" y="907"/>
                    </a:lnTo>
                    <a:cubicBezTo>
                      <a:pt x="705" y="795"/>
                      <a:pt x="794" y="706"/>
                      <a:pt x="906" y="706"/>
                    </a:cubicBezTo>
                    <a:close/>
                    <a:moveTo>
                      <a:pt x="906" y="0"/>
                    </a:moveTo>
                    <a:cubicBezTo>
                      <a:pt x="414" y="0"/>
                      <a:pt x="0" y="415"/>
                      <a:pt x="0" y="907"/>
                    </a:cubicBezTo>
                    <a:lnTo>
                      <a:pt x="0" y="7857"/>
                    </a:lnTo>
                    <a:cubicBezTo>
                      <a:pt x="0" y="8349"/>
                      <a:pt x="414" y="8764"/>
                      <a:pt x="906" y="8764"/>
                    </a:cubicBezTo>
                    <a:lnTo>
                      <a:pt x="28293" y="8764"/>
                    </a:lnTo>
                    <a:cubicBezTo>
                      <a:pt x="28796" y="8764"/>
                      <a:pt x="29211" y="8349"/>
                      <a:pt x="29211" y="7857"/>
                    </a:cubicBezTo>
                    <a:lnTo>
                      <a:pt x="29211" y="907"/>
                    </a:lnTo>
                    <a:cubicBezTo>
                      <a:pt x="29211" y="415"/>
                      <a:pt x="28796" y="0"/>
                      <a:pt x="282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9" name="Google Shape;789;p59"/>
              <p:cNvSpPr/>
              <p:nvPr/>
            </p:nvSpPr>
            <p:spPr>
              <a:xfrm>
                <a:off x="4834275" y="2101125"/>
                <a:ext cx="126500" cy="126500"/>
              </a:xfrm>
              <a:custGeom>
                <a:avLst/>
                <a:gdLst/>
                <a:ahLst/>
                <a:cxnLst/>
                <a:rect l="l" t="t" r="r" b="b"/>
                <a:pathLst>
                  <a:path w="5060" h="5060" extrusionOk="0">
                    <a:moveTo>
                      <a:pt x="2530" y="706"/>
                    </a:moveTo>
                    <a:cubicBezTo>
                      <a:pt x="3537" y="706"/>
                      <a:pt x="4355" y="1523"/>
                      <a:pt x="4355" y="2530"/>
                    </a:cubicBezTo>
                    <a:cubicBezTo>
                      <a:pt x="4355" y="3537"/>
                      <a:pt x="3537" y="4355"/>
                      <a:pt x="2530" y="4355"/>
                    </a:cubicBezTo>
                    <a:cubicBezTo>
                      <a:pt x="1523" y="4355"/>
                      <a:pt x="706" y="3537"/>
                      <a:pt x="706" y="2530"/>
                    </a:cubicBezTo>
                    <a:cubicBezTo>
                      <a:pt x="706" y="1523"/>
                      <a:pt x="1523" y="706"/>
                      <a:pt x="2530" y="706"/>
                    </a:cubicBezTo>
                    <a:close/>
                    <a:moveTo>
                      <a:pt x="2530" y="1"/>
                    </a:moveTo>
                    <a:cubicBezTo>
                      <a:pt x="1142" y="1"/>
                      <a:pt x="1" y="1132"/>
                      <a:pt x="1" y="2530"/>
                    </a:cubicBezTo>
                    <a:cubicBezTo>
                      <a:pt x="1" y="3929"/>
                      <a:pt x="1142" y="5059"/>
                      <a:pt x="2530" y="5059"/>
                    </a:cubicBezTo>
                    <a:cubicBezTo>
                      <a:pt x="3930" y="5059"/>
                      <a:pt x="5060" y="3929"/>
                      <a:pt x="5060" y="2530"/>
                    </a:cubicBezTo>
                    <a:cubicBezTo>
                      <a:pt x="5060" y="1132"/>
                      <a:pt x="3930" y="1"/>
                      <a:pt x="25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0" name="Google Shape;790;p59"/>
              <p:cNvSpPr/>
              <p:nvPr/>
            </p:nvSpPr>
            <p:spPr>
              <a:xfrm>
                <a:off x="5004125" y="2101125"/>
                <a:ext cx="126500" cy="126500"/>
              </a:xfrm>
              <a:custGeom>
                <a:avLst/>
                <a:gdLst/>
                <a:ahLst/>
                <a:cxnLst/>
                <a:rect l="l" t="t" r="r" b="b"/>
                <a:pathLst>
                  <a:path w="5060" h="5060" extrusionOk="0">
                    <a:moveTo>
                      <a:pt x="2530" y="706"/>
                    </a:moveTo>
                    <a:cubicBezTo>
                      <a:pt x="3537" y="706"/>
                      <a:pt x="4354" y="1523"/>
                      <a:pt x="4354" y="2530"/>
                    </a:cubicBezTo>
                    <a:cubicBezTo>
                      <a:pt x="4354" y="3537"/>
                      <a:pt x="3537" y="4355"/>
                      <a:pt x="2530" y="4355"/>
                    </a:cubicBezTo>
                    <a:cubicBezTo>
                      <a:pt x="1523" y="4355"/>
                      <a:pt x="705" y="3537"/>
                      <a:pt x="705" y="2530"/>
                    </a:cubicBezTo>
                    <a:cubicBezTo>
                      <a:pt x="705" y="1523"/>
                      <a:pt x="1523" y="706"/>
                      <a:pt x="2530" y="706"/>
                    </a:cubicBezTo>
                    <a:close/>
                    <a:moveTo>
                      <a:pt x="2530" y="1"/>
                    </a:moveTo>
                    <a:cubicBezTo>
                      <a:pt x="1142" y="1"/>
                      <a:pt x="1" y="1132"/>
                      <a:pt x="1" y="2530"/>
                    </a:cubicBezTo>
                    <a:cubicBezTo>
                      <a:pt x="1" y="3929"/>
                      <a:pt x="1142" y="5059"/>
                      <a:pt x="2530" y="5059"/>
                    </a:cubicBezTo>
                    <a:cubicBezTo>
                      <a:pt x="3929" y="5059"/>
                      <a:pt x="5059" y="3929"/>
                      <a:pt x="5059" y="2530"/>
                    </a:cubicBezTo>
                    <a:cubicBezTo>
                      <a:pt x="5059" y="1132"/>
                      <a:pt x="3929" y="1"/>
                      <a:pt x="25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1" name="Google Shape;791;p59"/>
              <p:cNvSpPr/>
              <p:nvPr/>
            </p:nvSpPr>
            <p:spPr>
              <a:xfrm>
                <a:off x="5173950" y="2101125"/>
                <a:ext cx="126500" cy="126500"/>
              </a:xfrm>
              <a:custGeom>
                <a:avLst/>
                <a:gdLst/>
                <a:ahLst/>
                <a:cxnLst/>
                <a:rect l="l" t="t" r="r" b="b"/>
                <a:pathLst>
                  <a:path w="5060" h="5060" extrusionOk="0">
                    <a:moveTo>
                      <a:pt x="2530" y="706"/>
                    </a:moveTo>
                    <a:cubicBezTo>
                      <a:pt x="3537" y="706"/>
                      <a:pt x="4355" y="1523"/>
                      <a:pt x="4355" y="2530"/>
                    </a:cubicBezTo>
                    <a:cubicBezTo>
                      <a:pt x="4355" y="3537"/>
                      <a:pt x="3537" y="4355"/>
                      <a:pt x="2530" y="4355"/>
                    </a:cubicBezTo>
                    <a:cubicBezTo>
                      <a:pt x="1523" y="4355"/>
                      <a:pt x="706" y="3537"/>
                      <a:pt x="706" y="2530"/>
                    </a:cubicBezTo>
                    <a:cubicBezTo>
                      <a:pt x="706" y="1523"/>
                      <a:pt x="1523" y="706"/>
                      <a:pt x="2530" y="706"/>
                    </a:cubicBezTo>
                    <a:close/>
                    <a:moveTo>
                      <a:pt x="2530" y="1"/>
                    </a:moveTo>
                    <a:cubicBezTo>
                      <a:pt x="1142" y="1"/>
                      <a:pt x="1" y="1132"/>
                      <a:pt x="1" y="2530"/>
                    </a:cubicBezTo>
                    <a:cubicBezTo>
                      <a:pt x="1" y="3929"/>
                      <a:pt x="1142" y="5059"/>
                      <a:pt x="2530" y="5059"/>
                    </a:cubicBezTo>
                    <a:cubicBezTo>
                      <a:pt x="3929" y="5059"/>
                      <a:pt x="5059" y="3929"/>
                      <a:pt x="5059" y="2530"/>
                    </a:cubicBezTo>
                    <a:cubicBezTo>
                      <a:pt x="5059" y="1132"/>
                      <a:pt x="3929" y="1"/>
                      <a:pt x="25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2" name="Google Shape;792;p59"/>
              <p:cNvSpPr/>
              <p:nvPr/>
            </p:nvSpPr>
            <p:spPr>
              <a:xfrm>
                <a:off x="5343800" y="2101125"/>
                <a:ext cx="126500" cy="126500"/>
              </a:xfrm>
              <a:custGeom>
                <a:avLst/>
                <a:gdLst/>
                <a:ahLst/>
                <a:cxnLst/>
                <a:rect l="l" t="t" r="r" b="b"/>
                <a:pathLst>
                  <a:path w="5060" h="5060" extrusionOk="0">
                    <a:moveTo>
                      <a:pt x="2530" y="706"/>
                    </a:moveTo>
                    <a:cubicBezTo>
                      <a:pt x="3537" y="706"/>
                      <a:pt x="4354" y="1523"/>
                      <a:pt x="4354" y="2530"/>
                    </a:cubicBezTo>
                    <a:cubicBezTo>
                      <a:pt x="4354" y="3537"/>
                      <a:pt x="3537" y="4355"/>
                      <a:pt x="2530" y="4355"/>
                    </a:cubicBezTo>
                    <a:cubicBezTo>
                      <a:pt x="1523" y="4355"/>
                      <a:pt x="705" y="3537"/>
                      <a:pt x="705" y="2530"/>
                    </a:cubicBezTo>
                    <a:cubicBezTo>
                      <a:pt x="705" y="1523"/>
                      <a:pt x="1523" y="706"/>
                      <a:pt x="2530" y="706"/>
                    </a:cubicBezTo>
                    <a:close/>
                    <a:moveTo>
                      <a:pt x="2530" y="1"/>
                    </a:moveTo>
                    <a:cubicBezTo>
                      <a:pt x="1130" y="1"/>
                      <a:pt x="1" y="1132"/>
                      <a:pt x="1" y="2530"/>
                    </a:cubicBezTo>
                    <a:cubicBezTo>
                      <a:pt x="1" y="3929"/>
                      <a:pt x="1130" y="5059"/>
                      <a:pt x="2530" y="5059"/>
                    </a:cubicBezTo>
                    <a:cubicBezTo>
                      <a:pt x="3918" y="5059"/>
                      <a:pt x="5059" y="3929"/>
                      <a:pt x="5059" y="2530"/>
                    </a:cubicBezTo>
                    <a:cubicBezTo>
                      <a:pt x="5059" y="1132"/>
                      <a:pt x="3918" y="1"/>
                      <a:pt x="25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3" name="Google Shape;793;p59"/>
              <p:cNvSpPr/>
              <p:nvPr/>
            </p:nvSpPr>
            <p:spPr>
              <a:xfrm>
                <a:off x="4833725" y="2005725"/>
                <a:ext cx="6435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5742" h="1165" extrusionOk="0">
                    <a:moveTo>
                      <a:pt x="0" y="1"/>
                    </a:moveTo>
                    <a:lnTo>
                      <a:pt x="0" y="1165"/>
                    </a:lnTo>
                    <a:lnTo>
                      <a:pt x="25742" y="1165"/>
                    </a:lnTo>
                    <a:lnTo>
                      <a:pt x="25742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4" name="Google Shape;794;p59"/>
              <p:cNvSpPr/>
              <p:nvPr/>
            </p:nvSpPr>
            <p:spPr>
              <a:xfrm>
                <a:off x="4824775" y="1997050"/>
                <a:ext cx="661175" cy="46475"/>
              </a:xfrm>
              <a:custGeom>
                <a:avLst/>
                <a:gdLst/>
                <a:ahLst/>
                <a:cxnLst/>
                <a:rect l="l" t="t" r="r" b="b"/>
                <a:pathLst>
                  <a:path w="26447" h="1859" extrusionOk="0">
                    <a:moveTo>
                      <a:pt x="25753" y="694"/>
                    </a:moveTo>
                    <a:lnTo>
                      <a:pt x="25753" y="1154"/>
                    </a:lnTo>
                    <a:lnTo>
                      <a:pt x="706" y="1154"/>
                    </a:lnTo>
                    <a:lnTo>
                      <a:pt x="706" y="694"/>
                    </a:lnTo>
                    <a:close/>
                    <a:moveTo>
                      <a:pt x="358" y="0"/>
                    </a:moveTo>
                    <a:cubicBezTo>
                      <a:pt x="157" y="0"/>
                      <a:pt x="0" y="157"/>
                      <a:pt x="0" y="348"/>
                    </a:cubicBezTo>
                    <a:lnTo>
                      <a:pt x="0" y="1512"/>
                    </a:lnTo>
                    <a:cubicBezTo>
                      <a:pt x="0" y="1702"/>
                      <a:pt x="157" y="1858"/>
                      <a:pt x="358" y="1858"/>
                    </a:cubicBezTo>
                    <a:lnTo>
                      <a:pt x="26100" y="1858"/>
                    </a:lnTo>
                    <a:cubicBezTo>
                      <a:pt x="26290" y="1858"/>
                      <a:pt x="26447" y="1702"/>
                      <a:pt x="26447" y="1512"/>
                    </a:cubicBezTo>
                    <a:lnTo>
                      <a:pt x="26447" y="348"/>
                    </a:lnTo>
                    <a:cubicBezTo>
                      <a:pt x="26447" y="157"/>
                      <a:pt x="26290" y="0"/>
                      <a:pt x="26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5" name="Google Shape;795;p59"/>
              <p:cNvSpPr/>
              <p:nvPr/>
            </p:nvSpPr>
            <p:spPr>
              <a:xfrm>
                <a:off x="4915725" y="1766500"/>
                <a:ext cx="17625" cy="21910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8764" extrusionOk="0">
                    <a:moveTo>
                      <a:pt x="358" y="0"/>
                    </a:moveTo>
                    <a:cubicBezTo>
                      <a:pt x="157" y="0"/>
                      <a:pt x="0" y="157"/>
                      <a:pt x="0" y="358"/>
                    </a:cubicBezTo>
                    <a:lnTo>
                      <a:pt x="0" y="8406"/>
                    </a:lnTo>
                    <a:cubicBezTo>
                      <a:pt x="0" y="8607"/>
                      <a:pt x="157" y="8764"/>
                      <a:pt x="358" y="8764"/>
                    </a:cubicBezTo>
                    <a:cubicBezTo>
                      <a:pt x="548" y="8764"/>
                      <a:pt x="705" y="8607"/>
                      <a:pt x="705" y="8406"/>
                    </a:cubicBezTo>
                    <a:lnTo>
                      <a:pt x="705" y="358"/>
                    </a:lnTo>
                    <a:cubicBezTo>
                      <a:pt x="705" y="157"/>
                      <a:pt x="548" y="0"/>
                      <a:pt x="3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6" name="Google Shape;796;p59"/>
              <p:cNvSpPr/>
              <p:nvPr/>
            </p:nvSpPr>
            <p:spPr>
              <a:xfrm>
                <a:off x="5031250" y="1766500"/>
                <a:ext cx="17675" cy="21910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8764" extrusionOk="0">
                    <a:moveTo>
                      <a:pt x="348" y="0"/>
                    </a:moveTo>
                    <a:cubicBezTo>
                      <a:pt x="158" y="0"/>
                      <a:pt x="1" y="157"/>
                      <a:pt x="1" y="358"/>
                    </a:cubicBezTo>
                    <a:lnTo>
                      <a:pt x="1" y="8406"/>
                    </a:lnTo>
                    <a:cubicBezTo>
                      <a:pt x="1" y="8607"/>
                      <a:pt x="158" y="8764"/>
                      <a:pt x="348" y="8764"/>
                    </a:cubicBezTo>
                    <a:cubicBezTo>
                      <a:pt x="550" y="8764"/>
                      <a:pt x="706" y="8607"/>
                      <a:pt x="706" y="8406"/>
                    </a:cubicBezTo>
                    <a:lnTo>
                      <a:pt x="706" y="358"/>
                    </a:lnTo>
                    <a:cubicBezTo>
                      <a:pt x="706" y="157"/>
                      <a:pt x="550" y="0"/>
                      <a:pt x="3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7" name="Google Shape;797;p59"/>
              <p:cNvSpPr/>
              <p:nvPr/>
            </p:nvSpPr>
            <p:spPr>
              <a:xfrm>
                <a:off x="5377650" y="1766500"/>
                <a:ext cx="17650" cy="21910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8764" extrusionOk="0">
                    <a:moveTo>
                      <a:pt x="348" y="0"/>
                    </a:moveTo>
                    <a:cubicBezTo>
                      <a:pt x="157" y="0"/>
                      <a:pt x="0" y="157"/>
                      <a:pt x="0" y="358"/>
                    </a:cubicBezTo>
                    <a:lnTo>
                      <a:pt x="0" y="8406"/>
                    </a:lnTo>
                    <a:cubicBezTo>
                      <a:pt x="0" y="8607"/>
                      <a:pt x="157" y="8764"/>
                      <a:pt x="348" y="8764"/>
                    </a:cubicBezTo>
                    <a:cubicBezTo>
                      <a:pt x="549" y="8764"/>
                      <a:pt x="706" y="8607"/>
                      <a:pt x="706" y="8406"/>
                    </a:cubicBezTo>
                    <a:lnTo>
                      <a:pt x="706" y="358"/>
                    </a:lnTo>
                    <a:cubicBezTo>
                      <a:pt x="706" y="157"/>
                      <a:pt x="549" y="0"/>
                      <a:pt x="3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8" name="Google Shape;798;p59"/>
              <p:cNvSpPr/>
              <p:nvPr/>
            </p:nvSpPr>
            <p:spPr>
              <a:xfrm>
                <a:off x="5262100" y="1766500"/>
                <a:ext cx="17650" cy="21910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8764" extrusionOk="0">
                    <a:moveTo>
                      <a:pt x="359" y="0"/>
                    </a:moveTo>
                    <a:cubicBezTo>
                      <a:pt x="157" y="0"/>
                      <a:pt x="1" y="157"/>
                      <a:pt x="1" y="358"/>
                    </a:cubicBezTo>
                    <a:lnTo>
                      <a:pt x="1" y="8406"/>
                    </a:lnTo>
                    <a:cubicBezTo>
                      <a:pt x="1" y="8607"/>
                      <a:pt x="157" y="8764"/>
                      <a:pt x="359" y="8764"/>
                    </a:cubicBezTo>
                    <a:cubicBezTo>
                      <a:pt x="548" y="8764"/>
                      <a:pt x="705" y="8607"/>
                      <a:pt x="705" y="8406"/>
                    </a:cubicBezTo>
                    <a:lnTo>
                      <a:pt x="705" y="358"/>
                    </a:lnTo>
                    <a:cubicBezTo>
                      <a:pt x="705" y="157"/>
                      <a:pt x="548" y="0"/>
                      <a:pt x="3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9" name="Google Shape;799;p59"/>
              <p:cNvSpPr/>
              <p:nvPr/>
            </p:nvSpPr>
            <p:spPr>
              <a:xfrm>
                <a:off x="5146525" y="1766500"/>
                <a:ext cx="17675" cy="21910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8764" extrusionOk="0">
                    <a:moveTo>
                      <a:pt x="359" y="0"/>
                    </a:moveTo>
                    <a:cubicBezTo>
                      <a:pt x="169" y="0"/>
                      <a:pt x="1" y="157"/>
                      <a:pt x="1" y="358"/>
                    </a:cubicBezTo>
                    <a:lnTo>
                      <a:pt x="1" y="8406"/>
                    </a:lnTo>
                    <a:cubicBezTo>
                      <a:pt x="1" y="8607"/>
                      <a:pt x="169" y="8764"/>
                      <a:pt x="359" y="8764"/>
                    </a:cubicBezTo>
                    <a:cubicBezTo>
                      <a:pt x="550" y="8764"/>
                      <a:pt x="706" y="8607"/>
                      <a:pt x="706" y="8406"/>
                    </a:cubicBezTo>
                    <a:lnTo>
                      <a:pt x="706" y="358"/>
                    </a:lnTo>
                    <a:cubicBezTo>
                      <a:pt x="706" y="157"/>
                      <a:pt x="550" y="0"/>
                      <a:pt x="3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800" name="Google Shape;800;p59"/>
          <p:cNvGrpSpPr/>
          <p:nvPr/>
        </p:nvGrpSpPr>
        <p:grpSpPr>
          <a:xfrm>
            <a:off x="3172324" y="1894834"/>
            <a:ext cx="1123879" cy="890690"/>
            <a:chOff x="3172324" y="1894834"/>
            <a:chExt cx="1123879" cy="890690"/>
          </a:xfrm>
        </p:grpSpPr>
        <p:sp>
          <p:nvSpPr>
            <p:cNvPr id="751" name="Google Shape;751;p59"/>
            <p:cNvSpPr/>
            <p:nvPr/>
          </p:nvSpPr>
          <p:spPr>
            <a:xfrm>
              <a:off x="3202550" y="1915400"/>
              <a:ext cx="8889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01" name="Google Shape;801;p59"/>
            <p:cNvGrpSpPr/>
            <p:nvPr/>
          </p:nvGrpSpPr>
          <p:grpSpPr>
            <a:xfrm>
              <a:off x="3172324" y="1894834"/>
              <a:ext cx="1123879" cy="890690"/>
              <a:chOff x="4032125" y="1786925"/>
              <a:chExt cx="609975" cy="483388"/>
            </a:xfrm>
          </p:grpSpPr>
          <p:grpSp>
            <p:nvGrpSpPr>
              <p:cNvPr id="802" name="Google Shape;802;p59"/>
              <p:cNvGrpSpPr/>
              <p:nvPr/>
            </p:nvGrpSpPr>
            <p:grpSpPr>
              <a:xfrm>
                <a:off x="4032125" y="1954200"/>
                <a:ext cx="609975" cy="121475"/>
                <a:chOff x="4032125" y="1786925"/>
                <a:chExt cx="609975" cy="121475"/>
              </a:xfrm>
            </p:grpSpPr>
            <p:sp>
              <p:nvSpPr>
                <p:cNvPr id="803" name="Google Shape;803;p59"/>
                <p:cNvSpPr/>
                <p:nvPr/>
              </p:nvSpPr>
              <p:spPr>
                <a:xfrm>
                  <a:off x="4032125" y="1786925"/>
                  <a:ext cx="504225" cy="12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69" h="4859" extrusionOk="0">
                      <a:moveTo>
                        <a:pt x="19462" y="705"/>
                      </a:moveTo>
                      <a:lnTo>
                        <a:pt x="19462" y="4164"/>
                      </a:lnTo>
                      <a:lnTo>
                        <a:pt x="705" y="4164"/>
                      </a:lnTo>
                      <a:lnTo>
                        <a:pt x="705" y="705"/>
                      </a:lnTo>
                      <a:close/>
                      <a:moveTo>
                        <a:pt x="359" y="1"/>
                      </a:moveTo>
                      <a:cubicBezTo>
                        <a:pt x="168" y="1"/>
                        <a:pt x="0" y="157"/>
                        <a:pt x="0" y="359"/>
                      </a:cubicBezTo>
                      <a:lnTo>
                        <a:pt x="0" y="4511"/>
                      </a:lnTo>
                      <a:cubicBezTo>
                        <a:pt x="0" y="4701"/>
                        <a:pt x="168" y="4858"/>
                        <a:pt x="359" y="4858"/>
                      </a:cubicBezTo>
                      <a:lnTo>
                        <a:pt x="19810" y="4858"/>
                      </a:lnTo>
                      <a:cubicBezTo>
                        <a:pt x="20011" y="4858"/>
                        <a:pt x="20168" y="4701"/>
                        <a:pt x="20168" y="4511"/>
                      </a:cubicBezTo>
                      <a:lnTo>
                        <a:pt x="20168" y="359"/>
                      </a:lnTo>
                      <a:cubicBezTo>
                        <a:pt x="20168" y="157"/>
                        <a:pt x="20011" y="1"/>
                        <a:pt x="1981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4" name="Google Shape;804;p59"/>
                <p:cNvSpPr/>
                <p:nvPr/>
              </p:nvSpPr>
              <p:spPr>
                <a:xfrm>
                  <a:off x="4518675" y="1787025"/>
                  <a:ext cx="123425" cy="12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855" extrusionOk="0">
                      <a:moveTo>
                        <a:pt x="706" y="858"/>
                      </a:moveTo>
                      <a:lnTo>
                        <a:pt x="4007" y="2089"/>
                      </a:lnTo>
                      <a:cubicBezTo>
                        <a:pt x="4220" y="2179"/>
                        <a:pt x="4243" y="2369"/>
                        <a:pt x="4243" y="2425"/>
                      </a:cubicBezTo>
                      <a:cubicBezTo>
                        <a:pt x="4243" y="2492"/>
                        <a:pt x="4220" y="2683"/>
                        <a:pt x="4007" y="2761"/>
                      </a:cubicBezTo>
                      <a:lnTo>
                        <a:pt x="706" y="4003"/>
                      </a:lnTo>
                      <a:lnTo>
                        <a:pt x="706" y="858"/>
                      </a:lnTo>
                      <a:close/>
                      <a:moveTo>
                        <a:pt x="356" y="1"/>
                      </a:moveTo>
                      <a:cubicBezTo>
                        <a:pt x="285" y="1"/>
                        <a:pt x="211" y="21"/>
                        <a:pt x="146" y="64"/>
                      </a:cubicBezTo>
                      <a:cubicBezTo>
                        <a:pt x="57" y="131"/>
                        <a:pt x="0" y="231"/>
                        <a:pt x="0" y="355"/>
                      </a:cubicBezTo>
                      <a:lnTo>
                        <a:pt x="0" y="4507"/>
                      </a:lnTo>
                      <a:cubicBezTo>
                        <a:pt x="0" y="4619"/>
                        <a:pt x="57" y="4730"/>
                        <a:pt x="146" y="4798"/>
                      </a:cubicBezTo>
                      <a:cubicBezTo>
                        <a:pt x="214" y="4842"/>
                        <a:pt x="281" y="4854"/>
                        <a:pt x="348" y="4854"/>
                      </a:cubicBezTo>
                      <a:cubicBezTo>
                        <a:pt x="393" y="4854"/>
                        <a:pt x="437" y="4854"/>
                        <a:pt x="471" y="4832"/>
                      </a:cubicBezTo>
                      <a:lnTo>
                        <a:pt x="4253" y="3421"/>
                      </a:lnTo>
                      <a:cubicBezTo>
                        <a:pt x="4668" y="3265"/>
                        <a:pt x="4937" y="2873"/>
                        <a:pt x="4937" y="2425"/>
                      </a:cubicBezTo>
                      <a:cubicBezTo>
                        <a:pt x="4937" y="1977"/>
                        <a:pt x="4668" y="1586"/>
                        <a:pt x="4253" y="1429"/>
                      </a:cubicBezTo>
                      <a:lnTo>
                        <a:pt x="471" y="19"/>
                      </a:lnTo>
                      <a:cubicBezTo>
                        <a:pt x="435" y="7"/>
                        <a:pt x="396" y="1"/>
                        <a:pt x="3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5" name="Google Shape;805;p59"/>
                <p:cNvSpPr/>
                <p:nvPr/>
              </p:nvSpPr>
              <p:spPr>
                <a:xfrm>
                  <a:off x="4438650" y="1786925"/>
                  <a:ext cx="17675" cy="12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4859" extrusionOk="0">
                      <a:moveTo>
                        <a:pt x="348" y="1"/>
                      </a:moveTo>
                      <a:cubicBezTo>
                        <a:pt x="157" y="1"/>
                        <a:pt x="1" y="157"/>
                        <a:pt x="1" y="359"/>
                      </a:cubicBezTo>
                      <a:lnTo>
                        <a:pt x="1" y="4511"/>
                      </a:lnTo>
                      <a:cubicBezTo>
                        <a:pt x="1" y="4701"/>
                        <a:pt x="157" y="4858"/>
                        <a:pt x="348" y="4858"/>
                      </a:cubicBezTo>
                      <a:cubicBezTo>
                        <a:pt x="549" y="4858"/>
                        <a:pt x="706" y="4701"/>
                        <a:pt x="706" y="4511"/>
                      </a:cubicBezTo>
                      <a:lnTo>
                        <a:pt x="706" y="359"/>
                      </a:lnTo>
                      <a:cubicBezTo>
                        <a:pt x="706" y="157"/>
                        <a:pt x="549" y="1"/>
                        <a:pt x="34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6" name="Google Shape;806;p59"/>
                <p:cNvSpPr/>
                <p:nvPr/>
              </p:nvSpPr>
              <p:spPr>
                <a:xfrm>
                  <a:off x="4115200" y="1786925"/>
                  <a:ext cx="17675" cy="12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4859" extrusionOk="0">
                      <a:moveTo>
                        <a:pt x="348" y="1"/>
                      </a:moveTo>
                      <a:cubicBezTo>
                        <a:pt x="158" y="1"/>
                        <a:pt x="1" y="157"/>
                        <a:pt x="1" y="359"/>
                      </a:cubicBezTo>
                      <a:lnTo>
                        <a:pt x="1" y="4511"/>
                      </a:lnTo>
                      <a:cubicBezTo>
                        <a:pt x="1" y="4701"/>
                        <a:pt x="158" y="4858"/>
                        <a:pt x="348" y="4858"/>
                      </a:cubicBezTo>
                      <a:cubicBezTo>
                        <a:pt x="550" y="4858"/>
                        <a:pt x="706" y="4701"/>
                        <a:pt x="706" y="4511"/>
                      </a:cubicBezTo>
                      <a:lnTo>
                        <a:pt x="706" y="359"/>
                      </a:lnTo>
                      <a:cubicBezTo>
                        <a:pt x="706" y="157"/>
                        <a:pt x="550" y="1"/>
                        <a:pt x="34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7" name="Google Shape;807;p59"/>
                <p:cNvSpPr/>
                <p:nvPr/>
              </p:nvSpPr>
              <p:spPr>
                <a:xfrm>
                  <a:off x="4083050" y="1786925"/>
                  <a:ext cx="17625" cy="12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4859" extrusionOk="0">
                      <a:moveTo>
                        <a:pt x="347" y="1"/>
                      </a:moveTo>
                      <a:cubicBezTo>
                        <a:pt x="157" y="1"/>
                        <a:pt x="0" y="157"/>
                        <a:pt x="0" y="359"/>
                      </a:cubicBezTo>
                      <a:lnTo>
                        <a:pt x="0" y="4511"/>
                      </a:lnTo>
                      <a:cubicBezTo>
                        <a:pt x="0" y="4701"/>
                        <a:pt x="157" y="4858"/>
                        <a:pt x="347" y="4858"/>
                      </a:cubicBezTo>
                      <a:cubicBezTo>
                        <a:pt x="548" y="4858"/>
                        <a:pt x="705" y="4701"/>
                        <a:pt x="705" y="4511"/>
                      </a:cubicBezTo>
                      <a:lnTo>
                        <a:pt x="705" y="359"/>
                      </a:lnTo>
                      <a:cubicBezTo>
                        <a:pt x="705" y="157"/>
                        <a:pt x="548" y="1"/>
                        <a:pt x="34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8" name="Google Shape;808;p59"/>
                <p:cNvSpPr/>
                <p:nvPr/>
              </p:nvSpPr>
              <p:spPr>
                <a:xfrm>
                  <a:off x="4202250" y="1821075"/>
                  <a:ext cx="162000" cy="5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0" h="2138" extrusionOk="0">
                      <a:moveTo>
                        <a:pt x="3246" y="0"/>
                      </a:moveTo>
                      <a:cubicBezTo>
                        <a:pt x="1455" y="0"/>
                        <a:pt x="0" y="481"/>
                        <a:pt x="0" y="1063"/>
                      </a:cubicBezTo>
                      <a:cubicBezTo>
                        <a:pt x="0" y="1657"/>
                        <a:pt x="1455" y="2137"/>
                        <a:pt x="3246" y="2137"/>
                      </a:cubicBezTo>
                      <a:cubicBezTo>
                        <a:pt x="5025" y="2137"/>
                        <a:pt x="6480" y="1657"/>
                        <a:pt x="6480" y="1063"/>
                      </a:cubicBezTo>
                      <a:cubicBezTo>
                        <a:pt x="6480" y="481"/>
                        <a:pt x="5025" y="0"/>
                        <a:pt x="3246" y="0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09" name="Google Shape;809;p59"/>
              <p:cNvGrpSpPr/>
              <p:nvPr/>
            </p:nvGrpSpPr>
            <p:grpSpPr>
              <a:xfrm>
                <a:off x="4032125" y="2148838"/>
                <a:ext cx="609975" cy="121475"/>
                <a:chOff x="4032125" y="1786925"/>
                <a:chExt cx="609975" cy="121475"/>
              </a:xfrm>
            </p:grpSpPr>
            <p:sp>
              <p:nvSpPr>
                <p:cNvPr id="810" name="Google Shape;810;p59"/>
                <p:cNvSpPr/>
                <p:nvPr/>
              </p:nvSpPr>
              <p:spPr>
                <a:xfrm>
                  <a:off x="4032125" y="1786925"/>
                  <a:ext cx="504225" cy="12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69" h="4859" extrusionOk="0">
                      <a:moveTo>
                        <a:pt x="19462" y="705"/>
                      </a:moveTo>
                      <a:lnTo>
                        <a:pt x="19462" y="4164"/>
                      </a:lnTo>
                      <a:lnTo>
                        <a:pt x="705" y="4164"/>
                      </a:lnTo>
                      <a:lnTo>
                        <a:pt x="705" y="705"/>
                      </a:lnTo>
                      <a:close/>
                      <a:moveTo>
                        <a:pt x="359" y="1"/>
                      </a:moveTo>
                      <a:cubicBezTo>
                        <a:pt x="168" y="1"/>
                        <a:pt x="0" y="157"/>
                        <a:pt x="0" y="359"/>
                      </a:cubicBezTo>
                      <a:lnTo>
                        <a:pt x="0" y="4511"/>
                      </a:lnTo>
                      <a:cubicBezTo>
                        <a:pt x="0" y="4701"/>
                        <a:pt x="168" y="4858"/>
                        <a:pt x="359" y="4858"/>
                      </a:cubicBezTo>
                      <a:lnTo>
                        <a:pt x="19810" y="4858"/>
                      </a:lnTo>
                      <a:cubicBezTo>
                        <a:pt x="20011" y="4858"/>
                        <a:pt x="20168" y="4701"/>
                        <a:pt x="20168" y="4511"/>
                      </a:cubicBezTo>
                      <a:lnTo>
                        <a:pt x="20168" y="359"/>
                      </a:lnTo>
                      <a:cubicBezTo>
                        <a:pt x="20168" y="157"/>
                        <a:pt x="20011" y="1"/>
                        <a:pt x="1981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1" name="Google Shape;811;p59"/>
                <p:cNvSpPr/>
                <p:nvPr/>
              </p:nvSpPr>
              <p:spPr>
                <a:xfrm>
                  <a:off x="4518675" y="1787025"/>
                  <a:ext cx="123425" cy="12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855" extrusionOk="0">
                      <a:moveTo>
                        <a:pt x="706" y="858"/>
                      </a:moveTo>
                      <a:lnTo>
                        <a:pt x="4007" y="2089"/>
                      </a:lnTo>
                      <a:cubicBezTo>
                        <a:pt x="4220" y="2179"/>
                        <a:pt x="4243" y="2369"/>
                        <a:pt x="4243" y="2425"/>
                      </a:cubicBezTo>
                      <a:cubicBezTo>
                        <a:pt x="4243" y="2492"/>
                        <a:pt x="4220" y="2683"/>
                        <a:pt x="4007" y="2761"/>
                      </a:cubicBezTo>
                      <a:lnTo>
                        <a:pt x="706" y="4003"/>
                      </a:lnTo>
                      <a:lnTo>
                        <a:pt x="706" y="858"/>
                      </a:lnTo>
                      <a:close/>
                      <a:moveTo>
                        <a:pt x="356" y="1"/>
                      </a:moveTo>
                      <a:cubicBezTo>
                        <a:pt x="285" y="1"/>
                        <a:pt x="211" y="21"/>
                        <a:pt x="146" y="64"/>
                      </a:cubicBezTo>
                      <a:cubicBezTo>
                        <a:pt x="57" y="131"/>
                        <a:pt x="0" y="231"/>
                        <a:pt x="0" y="355"/>
                      </a:cubicBezTo>
                      <a:lnTo>
                        <a:pt x="0" y="4507"/>
                      </a:lnTo>
                      <a:cubicBezTo>
                        <a:pt x="0" y="4619"/>
                        <a:pt x="57" y="4730"/>
                        <a:pt x="146" y="4798"/>
                      </a:cubicBezTo>
                      <a:cubicBezTo>
                        <a:pt x="214" y="4842"/>
                        <a:pt x="281" y="4854"/>
                        <a:pt x="348" y="4854"/>
                      </a:cubicBezTo>
                      <a:cubicBezTo>
                        <a:pt x="393" y="4854"/>
                        <a:pt x="437" y="4854"/>
                        <a:pt x="471" y="4832"/>
                      </a:cubicBezTo>
                      <a:lnTo>
                        <a:pt x="4253" y="3421"/>
                      </a:lnTo>
                      <a:cubicBezTo>
                        <a:pt x="4668" y="3265"/>
                        <a:pt x="4937" y="2873"/>
                        <a:pt x="4937" y="2425"/>
                      </a:cubicBezTo>
                      <a:cubicBezTo>
                        <a:pt x="4937" y="1977"/>
                        <a:pt x="4668" y="1586"/>
                        <a:pt x="4253" y="1429"/>
                      </a:cubicBezTo>
                      <a:lnTo>
                        <a:pt x="471" y="19"/>
                      </a:lnTo>
                      <a:cubicBezTo>
                        <a:pt x="435" y="7"/>
                        <a:pt x="396" y="1"/>
                        <a:pt x="3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2" name="Google Shape;812;p59"/>
                <p:cNvSpPr/>
                <p:nvPr/>
              </p:nvSpPr>
              <p:spPr>
                <a:xfrm>
                  <a:off x="4438650" y="1786925"/>
                  <a:ext cx="17675" cy="12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4859" extrusionOk="0">
                      <a:moveTo>
                        <a:pt x="348" y="1"/>
                      </a:moveTo>
                      <a:cubicBezTo>
                        <a:pt x="157" y="1"/>
                        <a:pt x="1" y="157"/>
                        <a:pt x="1" y="359"/>
                      </a:cubicBezTo>
                      <a:lnTo>
                        <a:pt x="1" y="4511"/>
                      </a:lnTo>
                      <a:cubicBezTo>
                        <a:pt x="1" y="4701"/>
                        <a:pt x="157" y="4858"/>
                        <a:pt x="348" y="4858"/>
                      </a:cubicBezTo>
                      <a:cubicBezTo>
                        <a:pt x="549" y="4858"/>
                        <a:pt x="706" y="4701"/>
                        <a:pt x="706" y="4511"/>
                      </a:cubicBezTo>
                      <a:lnTo>
                        <a:pt x="706" y="359"/>
                      </a:lnTo>
                      <a:cubicBezTo>
                        <a:pt x="706" y="157"/>
                        <a:pt x="549" y="1"/>
                        <a:pt x="3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3" name="Google Shape;813;p59"/>
                <p:cNvSpPr/>
                <p:nvPr/>
              </p:nvSpPr>
              <p:spPr>
                <a:xfrm>
                  <a:off x="4115200" y="1786925"/>
                  <a:ext cx="17675" cy="12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4859" extrusionOk="0">
                      <a:moveTo>
                        <a:pt x="348" y="1"/>
                      </a:moveTo>
                      <a:cubicBezTo>
                        <a:pt x="158" y="1"/>
                        <a:pt x="1" y="157"/>
                        <a:pt x="1" y="359"/>
                      </a:cubicBezTo>
                      <a:lnTo>
                        <a:pt x="1" y="4511"/>
                      </a:lnTo>
                      <a:cubicBezTo>
                        <a:pt x="1" y="4701"/>
                        <a:pt x="158" y="4858"/>
                        <a:pt x="348" y="4858"/>
                      </a:cubicBezTo>
                      <a:cubicBezTo>
                        <a:pt x="550" y="4858"/>
                        <a:pt x="706" y="4701"/>
                        <a:pt x="706" y="4511"/>
                      </a:cubicBezTo>
                      <a:lnTo>
                        <a:pt x="706" y="359"/>
                      </a:lnTo>
                      <a:cubicBezTo>
                        <a:pt x="706" y="157"/>
                        <a:pt x="550" y="1"/>
                        <a:pt x="3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4" name="Google Shape;814;p59"/>
                <p:cNvSpPr/>
                <p:nvPr/>
              </p:nvSpPr>
              <p:spPr>
                <a:xfrm>
                  <a:off x="4083050" y="1786925"/>
                  <a:ext cx="17625" cy="12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4859" extrusionOk="0">
                      <a:moveTo>
                        <a:pt x="347" y="1"/>
                      </a:moveTo>
                      <a:cubicBezTo>
                        <a:pt x="157" y="1"/>
                        <a:pt x="0" y="157"/>
                        <a:pt x="0" y="359"/>
                      </a:cubicBezTo>
                      <a:lnTo>
                        <a:pt x="0" y="4511"/>
                      </a:lnTo>
                      <a:cubicBezTo>
                        <a:pt x="0" y="4701"/>
                        <a:pt x="157" y="4858"/>
                        <a:pt x="347" y="4858"/>
                      </a:cubicBezTo>
                      <a:cubicBezTo>
                        <a:pt x="548" y="4858"/>
                        <a:pt x="705" y="4701"/>
                        <a:pt x="705" y="4511"/>
                      </a:cubicBezTo>
                      <a:lnTo>
                        <a:pt x="705" y="359"/>
                      </a:lnTo>
                      <a:cubicBezTo>
                        <a:pt x="705" y="157"/>
                        <a:pt x="548" y="1"/>
                        <a:pt x="3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5" name="Google Shape;815;p59"/>
                <p:cNvSpPr/>
                <p:nvPr/>
              </p:nvSpPr>
              <p:spPr>
                <a:xfrm>
                  <a:off x="4202250" y="1821075"/>
                  <a:ext cx="162000" cy="5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0" h="2138" extrusionOk="0">
                      <a:moveTo>
                        <a:pt x="3246" y="0"/>
                      </a:moveTo>
                      <a:cubicBezTo>
                        <a:pt x="1455" y="0"/>
                        <a:pt x="0" y="481"/>
                        <a:pt x="0" y="1063"/>
                      </a:cubicBezTo>
                      <a:cubicBezTo>
                        <a:pt x="0" y="1657"/>
                        <a:pt x="1455" y="2137"/>
                        <a:pt x="3246" y="2137"/>
                      </a:cubicBezTo>
                      <a:cubicBezTo>
                        <a:pt x="5025" y="2137"/>
                        <a:pt x="6480" y="1657"/>
                        <a:pt x="6480" y="1063"/>
                      </a:cubicBezTo>
                      <a:cubicBezTo>
                        <a:pt x="6480" y="481"/>
                        <a:pt x="5025" y="0"/>
                        <a:pt x="3246" y="0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16" name="Google Shape;816;p59"/>
              <p:cNvGrpSpPr/>
              <p:nvPr/>
            </p:nvGrpSpPr>
            <p:grpSpPr>
              <a:xfrm>
                <a:off x="4032125" y="1786925"/>
                <a:ext cx="609975" cy="121475"/>
                <a:chOff x="4032125" y="1786925"/>
                <a:chExt cx="609975" cy="121475"/>
              </a:xfrm>
            </p:grpSpPr>
            <p:sp>
              <p:nvSpPr>
                <p:cNvPr id="817" name="Google Shape;817;p59"/>
                <p:cNvSpPr/>
                <p:nvPr/>
              </p:nvSpPr>
              <p:spPr>
                <a:xfrm>
                  <a:off x="4032125" y="1786925"/>
                  <a:ext cx="504225" cy="12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69" h="4859" extrusionOk="0">
                      <a:moveTo>
                        <a:pt x="19462" y="705"/>
                      </a:moveTo>
                      <a:lnTo>
                        <a:pt x="19462" y="4164"/>
                      </a:lnTo>
                      <a:lnTo>
                        <a:pt x="705" y="4164"/>
                      </a:lnTo>
                      <a:lnTo>
                        <a:pt x="705" y="705"/>
                      </a:lnTo>
                      <a:close/>
                      <a:moveTo>
                        <a:pt x="359" y="1"/>
                      </a:moveTo>
                      <a:cubicBezTo>
                        <a:pt x="168" y="1"/>
                        <a:pt x="0" y="157"/>
                        <a:pt x="0" y="359"/>
                      </a:cubicBezTo>
                      <a:lnTo>
                        <a:pt x="0" y="4511"/>
                      </a:lnTo>
                      <a:cubicBezTo>
                        <a:pt x="0" y="4701"/>
                        <a:pt x="168" y="4858"/>
                        <a:pt x="359" y="4858"/>
                      </a:cubicBezTo>
                      <a:lnTo>
                        <a:pt x="19810" y="4858"/>
                      </a:lnTo>
                      <a:cubicBezTo>
                        <a:pt x="20011" y="4858"/>
                        <a:pt x="20168" y="4701"/>
                        <a:pt x="20168" y="4511"/>
                      </a:cubicBezTo>
                      <a:lnTo>
                        <a:pt x="20168" y="359"/>
                      </a:lnTo>
                      <a:cubicBezTo>
                        <a:pt x="20168" y="157"/>
                        <a:pt x="20011" y="1"/>
                        <a:pt x="1981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8" name="Google Shape;818;p59"/>
                <p:cNvSpPr/>
                <p:nvPr/>
              </p:nvSpPr>
              <p:spPr>
                <a:xfrm>
                  <a:off x="4518675" y="1787025"/>
                  <a:ext cx="123425" cy="12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855" extrusionOk="0">
                      <a:moveTo>
                        <a:pt x="706" y="858"/>
                      </a:moveTo>
                      <a:lnTo>
                        <a:pt x="4007" y="2089"/>
                      </a:lnTo>
                      <a:cubicBezTo>
                        <a:pt x="4220" y="2179"/>
                        <a:pt x="4243" y="2369"/>
                        <a:pt x="4243" y="2425"/>
                      </a:cubicBezTo>
                      <a:cubicBezTo>
                        <a:pt x="4243" y="2492"/>
                        <a:pt x="4220" y="2683"/>
                        <a:pt x="4007" y="2761"/>
                      </a:cubicBezTo>
                      <a:lnTo>
                        <a:pt x="706" y="4003"/>
                      </a:lnTo>
                      <a:lnTo>
                        <a:pt x="706" y="858"/>
                      </a:lnTo>
                      <a:close/>
                      <a:moveTo>
                        <a:pt x="356" y="1"/>
                      </a:moveTo>
                      <a:cubicBezTo>
                        <a:pt x="285" y="1"/>
                        <a:pt x="211" y="21"/>
                        <a:pt x="146" y="64"/>
                      </a:cubicBezTo>
                      <a:cubicBezTo>
                        <a:pt x="57" y="131"/>
                        <a:pt x="0" y="231"/>
                        <a:pt x="0" y="355"/>
                      </a:cubicBezTo>
                      <a:lnTo>
                        <a:pt x="0" y="4507"/>
                      </a:lnTo>
                      <a:cubicBezTo>
                        <a:pt x="0" y="4619"/>
                        <a:pt x="57" y="4730"/>
                        <a:pt x="146" y="4798"/>
                      </a:cubicBezTo>
                      <a:cubicBezTo>
                        <a:pt x="214" y="4842"/>
                        <a:pt x="281" y="4854"/>
                        <a:pt x="348" y="4854"/>
                      </a:cubicBezTo>
                      <a:cubicBezTo>
                        <a:pt x="393" y="4854"/>
                        <a:pt x="437" y="4854"/>
                        <a:pt x="471" y="4832"/>
                      </a:cubicBezTo>
                      <a:lnTo>
                        <a:pt x="4253" y="3421"/>
                      </a:lnTo>
                      <a:cubicBezTo>
                        <a:pt x="4668" y="3265"/>
                        <a:pt x="4937" y="2873"/>
                        <a:pt x="4937" y="2425"/>
                      </a:cubicBezTo>
                      <a:cubicBezTo>
                        <a:pt x="4937" y="1977"/>
                        <a:pt x="4668" y="1586"/>
                        <a:pt x="4253" y="1429"/>
                      </a:cubicBezTo>
                      <a:lnTo>
                        <a:pt x="471" y="19"/>
                      </a:lnTo>
                      <a:cubicBezTo>
                        <a:pt x="435" y="7"/>
                        <a:pt x="396" y="1"/>
                        <a:pt x="3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9" name="Google Shape;819;p59"/>
                <p:cNvSpPr/>
                <p:nvPr/>
              </p:nvSpPr>
              <p:spPr>
                <a:xfrm>
                  <a:off x="4438650" y="1786925"/>
                  <a:ext cx="17675" cy="12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4859" extrusionOk="0">
                      <a:moveTo>
                        <a:pt x="348" y="1"/>
                      </a:moveTo>
                      <a:cubicBezTo>
                        <a:pt x="157" y="1"/>
                        <a:pt x="1" y="157"/>
                        <a:pt x="1" y="359"/>
                      </a:cubicBezTo>
                      <a:lnTo>
                        <a:pt x="1" y="4511"/>
                      </a:lnTo>
                      <a:cubicBezTo>
                        <a:pt x="1" y="4701"/>
                        <a:pt x="157" y="4858"/>
                        <a:pt x="348" y="4858"/>
                      </a:cubicBezTo>
                      <a:cubicBezTo>
                        <a:pt x="549" y="4858"/>
                        <a:pt x="706" y="4701"/>
                        <a:pt x="706" y="4511"/>
                      </a:cubicBezTo>
                      <a:lnTo>
                        <a:pt x="706" y="359"/>
                      </a:lnTo>
                      <a:cubicBezTo>
                        <a:pt x="706" y="157"/>
                        <a:pt x="549" y="1"/>
                        <a:pt x="3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20" name="Google Shape;820;p59"/>
                <p:cNvSpPr/>
                <p:nvPr/>
              </p:nvSpPr>
              <p:spPr>
                <a:xfrm>
                  <a:off x="4115200" y="1786925"/>
                  <a:ext cx="17675" cy="12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4859" extrusionOk="0">
                      <a:moveTo>
                        <a:pt x="348" y="1"/>
                      </a:moveTo>
                      <a:cubicBezTo>
                        <a:pt x="158" y="1"/>
                        <a:pt x="1" y="157"/>
                        <a:pt x="1" y="359"/>
                      </a:cubicBezTo>
                      <a:lnTo>
                        <a:pt x="1" y="4511"/>
                      </a:lnTo>
                      <a:cubicBezTo>
                        <a:pt x="1" y="4701"/>
                        <a:pt x="158" y="4858"/>
                        <a:pt x="348" y="4858"/>
                      </a:cubicBezTo>
                      <a:cubicBezTo>
                        <a:pt x="550" y="4858"/>
                        <a:pt x="706" y="4701"/>
                        <a:pt x="706" y="4511"/>
                      </a:cubicBezTo>
                      <a:lnTo>
                        <a:pt x="706" y="359"/>
                      </a:lnTo>
                      <a:cubicBezTo>
                        <a:pt x="706" y="157"/>
                        <a:pt x="550" y="1"/>
                        <a:pt x="3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21" name="Google Shape;821;p59"/>
                <p:cNvSpPr/>
                <p:nvPr/>
              </p:nvSpPr>
              <p:spPr>
                <a:xfrm>
                  <a:off x="4083050" y="1786925"/>
                  <a:ext cx="17625" cy="12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4859" extrusionOk="0">
                      <a:moveTo>
                        <a:pt x="347" y="1"/>
                      </a:moveTo>
                      <a:cubicBezTo>
                        <a:pt x="157" y="1"/>
                        <a:pt x="0" y="157"/>
                        <a:pt x="0" y="359"/>
                      </a:cubicBezTo>
                      <a:lnTo>
                        <a:pt x="0" y="4511"/>
                      </a:lnTo>
                      <a:cubicBezTo>
                        <a:pt x="0" y="4701"/>
                        <a:pt x="157" y="4858"/>
                        <a:pt x="347" y="4858"/>
                      </a:cubicBezTo>
                      <a:cubicBezTo>
                        <a:pt x="548" y="4858"/>
                        <a:pt x="705" y="4701"/>
                        <a:pt x="705" y="4511"/>
                      </a:cubicBezTo>
                      <a:lnTo>
                        <a:pt x="705" y="359"/>
                      </a:lnTo>
                      <a:cubicBezTo>
                        <a:pt x="705" y="157"/>
                        <a:pt x="548" y="1"/>
                        <a:pt x="3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22" name="Google Shape;822;p59"/>
                <p:cNvSpPr/>
                <p:nvPr/>
              </p:nvSpPr>
              <p:spPr>
                <a:xfrm>
                  <a:off x="4202250" y="1821075"/>
                  <a:ext cx="162000" cy="5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0" h="2138" extrusionOk="0">
                      <a:moveTo>
                        <a:pt x="3246" y="0"/>
                      </a:moveTo>
                      <a:cubicBezTo>
                        <a:pt x="1455" y="0"/>
                        <a:pt x="0" y="481"/>
                        <a:pt x="0" y="1063"/>
                      </a:cubicBezTo>
                      <a:cubicBezTo>
                        <a:pt x="0" y="1657"/>
                        <a:pt x="1455" y="2137"/>
                        <a:pt x="3246" y="2137"/>
                      </a:cubicBezTo>
                      <a:cubicBezTo>
                        <a:pt x="5025" y="2137"/>
                        <a:pt x="6480" y="1657"/>
                        <a:pt x="6480" y="1063"/>
                      </a:cubicBezTo>
                      <a:cubicBezTo>
                        <a:pt x="6480" y="481"/>
                        <a:pt x="5025" y="0"/>
                        <a:pt x="3246" y="0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cxnSp>
        <p:nvCxnSpPr>
          <p:cNvPr id="89" name="Google Shape;756;p59">
            <a:extLst>
              <a:ext uri="{FF2B5EF4-FFF2-40B4-BE49-F238E27FC236}">
                <a16:creationId xmlns:a16="http://schemas.microsoft.com/office/drawing/2014/main" id="{4971CA56-26D4-4CE3-B8B6-4642B5B44E21}"/>
              </a:ext>
            </a:extLst>
          </p:cNvPr>
          <p:cNvCxnSpPr>
            <a:cxnSpLocks/>
          </p:cNvCxnSpPr>
          <p:nvPr/>
        </p:nvCxnSpPr>
        <p:spPr>
          <a:xfrm>
            <a:off x="5885973" y="3819449"/>
            <a:ext cx="639813" cy="379168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8E4C52-5EE0-4D1C-859F-C5C75097BA17}"/>
              </a:ext>
            </a:extLst>
          </p:cNvPr>
          <p:cNvSpPr txBox="1"/>
          <p:nvPr/>
        </p:nvSpPr>
        <p:spPr>
          <a:xfrm>
            <a:off x="6525786" y="4009033"/>
            <a:ext cx="173957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2"/>
                </a:solidFill>
                <a:latin typeface="Paytone One" panose="020B0604020202020204" charset="0"/>
              </a:rPr>
              <a:t>ASSAM</a:t>
            </a:r>
            <a:endParaRPr lang="en-IN" sz="2000" dirty="0">
              <a:solidFill>
                <a:schemeClr val="bg2"/>
              </a:solidFill>
              <a:latin typeface="Paytone One" panose="020B060402020202020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19A1BD-FB5D-4693-9C13-9AF1CDF31014}"/>
              </a:ext>
            </a:extLst>
          </p:cNvPr>
          <p:cNvSpPr txBox="1"/>
          <p:nvPr/>
        </p:nvSpPr>
        <p:spPr>
          <a:xfrm>
            <a:off x="1303462" y="2219177"/>
            <a:ext cx="834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FF33"/>
                </a:solidFill>
              </a:rPr>
              <a:t>13%</a:t>
            </a:r>
            <a:endParaRPr lang="en-IN" sz="2400" dirty="0">
              <a:solidFill>
                <a:srgbClr val="66FF3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67"/>
          <p:cNvSpPr/>
          <p:nvPr/>
        </p:nvSpPr>
        <p:spPr>
          <a:xfrm>
            <a:off x="1288087" y="1454450"/>
            <a:ext cx="2489100" cy="12711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</a:schemeClr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2" name="Google Shape;1002;p67"/>
          <p:cNvSpPr/>
          <p:nvPr/>
        </p:nvSpPr>
        <p:spPr>
          <a:xfrm>
            <a:off x="1288087" y="3280263"/>
            <a:ext cx="2489100" cy="12711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</a:schemeClr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3" name="Google Shape;1003;p67"/>
          <p:cNvSpPr/>
          <p:nvPr/>
        </p:nvSpPr>
        <p:spPr>
          <a:xfrm>
            <a:off x="5366865" y="1454450"/>
            <a:ext cx="2489100" cy="12711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</a:schemeClr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4" name="Google Shape;1004;p67"/>
          <p:cNvSpPr/>
          <p:nvPr/>
        </p:nvSpPr>
        <p:spPr>
          <a:xfrm>
            <a:off x="5366865" y="3280263"/>
            <a:ext cx="2489100" cy="12711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</a:schemeClr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5" name="Google Shape;1005;p67"/>
          <p:cNvSpPr txBox="1">
            <a:spLocks noGrp="1"/>
          </p:cNvSpPr>
          <p:nvPr>
            <p:ph type="title"/>
          </p:nvPr>
        </p:nvSpPr>
        <p:spPr>
          <a:xfrm>
            <a:off x="720000" y="4461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0" dirty="0"/>
              <a:t>Major Drawbacks </a:t>
            </a:r>
            <a:endParaRPr b="0" dirty="0"/>
          </a:p>
        </p:txBody>
      </p:sp>
      <p:sp>
        <p:nvSpPr>
          <p:cNvPr id="1007" name="Google Shape;1007;p67"/>
          <p:cNvSpPr txBox="1">
            <a:spLocks noGrp="1"/>
          </p:cNvSpPr>
          <p:nvPr>
            <p:ph type="subTitle" idx="1"/>
          </p:nvPr>
        </p:nvSpPr>
        <p:spPr>
          <a:xfrm>
            <a:off x="1358233" y="1505877"/>
            <a:ext cx="2489100" cy="1162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7000"/>
              </a:lnSpc>
            </a:pP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iggest disadvantage of the Indian education system is the </a:t>
            </a:r>
            <a:r>
              <a:rPr lang="en-US" sz="1800" i="1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lack of practical knowledge</a:t>
            </a:r>
            <a:r>
              <a:rPr lang="en-US" sz="18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.</a:t>
            </a:r>
            <a:endParaRPr lang="en-IN" sz="1800" i="1" dirty="0">
              <a:solidFill>
                <a:srgbClr val="FFC000"/>
              </a:solidFill>
              <a:effectLst/>
              <a:latin typeface="Century Schoolbook" panose="02040604050505020304" pitchFamily="18" charset="0"/>
              <a:ea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9" name="Google Shape;1009;p67"/>
          <p:cNvSpPr txBox="1">
            <a:spLocks noGrp="1"/>
          </p:cNvSpPr>
          <p:nvPr>
            <p:ph type="subTitle" idx="4"/>
          </p:nvPr>
        </p:nvSpPr>
        <p:spPr>
          <a:xfrm>
            <a:off x="5395042" y="1554435"/>
            <a:ext cx="2489100" cy="11711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It </a:t>
            </a:r>
            <a:r>
              <a:rPr lang="en-US" sz="1800" i="1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curbs </a:t>
            </a:r>
            <a:r>
              <a:rPr lang="en-US" sz="18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interest in Research and developments for future innovations.</a:t>
            </a:r>
            <a:endParaRPr lang="en-IN" sz="1800" dirty="0">
              <a:solidFill>
                <a:srgbClr val="FFC000"/>
              </a:solidFill>
              <a:effectLst/>
              <a:latin typeface="Century Schoolbook" panose="02040604050505020304" pitchFamily="18" charset="0"/>
              <a:ea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1" name="Google Shape;1011;p67"/>
          <p:cNvSpPr txBox="1">
            <a:spLocks noGrp="1"/>
          </p:cNvSpPr>
          <p:nvPr>
            <p:ph type="subTitle" idx="6"/>
          </p:nvPr>
        </p:nvSpPr>
        <p:spPr>
          <a:xfrm>
            <a:off x="1358233" y="3323588"/>
            <a:ext cx="2597538" cy="13461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India stands </a:t>
            </a:r>
            <a:r>
              <a:rPr lang="en-US" sz="18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at </a:t>
            </a:r>
            <a:r>
              <a:rPr lang="en-US" sz="1800" i="1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46</a:t>
            </a:r>
            <a:r>
              <a:rPr lang="en-US" sz="1800" i="1" baseline="30000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i="1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 rank </a:t>
            </a:r>
            <a:r>
              <a:rPr lang="en-US" sz="18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out of 132 economies in the </a:t>
            </a:r>
            <a:r>
              <a:rPr lang="en-US" sz="1800" i="1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Global Innovation Index</a:t>
            </a:r>
            <a:r>
              <a:rPr lang="en-US" sz="18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(GII) </a:t>
            </a:r>
            <a:r>
              <a:rPr lang="en-US" sz="1800" i="1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2021.</a:t>
            </a:r>
            <a:endParaRPr lang="en-IN" sz="1800" i="1" dirty="0">
              <a:solidFill>
                <a:srgbClr val="92D050"/>
              </a:solidFill>
              <a:effectLst/>
              <a:latin typeface="Century Schoolbook" panose="02040604050505020304" pitchFamily="18" charset="0"/>
              <a:ea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3" name="Google Shape;1013;p67"/>
          <p:cNvSpPr txBox="1">
            <a:spLocks noGrp="1"/>
          </p:cNvSpPr>
          <p:nvPr>
            <p:ph type="subTitle" idx="8"/>
          </p:nvPr>
        </p:nvSpPr>
        <p:spPr>
          <a:xfrm>
            <a:off x="5475252" y="3405352"/>
            <a:ext cx="2328680" cy="10510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7000"/>
              </a:lnSpc>
            </a:pPr>
            <a:r>
              <a:rPr lang="en-US" sz="18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Less than </a:t>
            </a:r>
            <a:r>
              <a:rPr lang="en-US" sz="1800" i="1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0.5%</a:t>
            </a:r>
            <a:r>
              <a:rPr lang="en-US" sz="180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of the total students of India </a:t>
            </a:r>
            <a:r>
              <a:rPr lang="en-US" sz="1800" i="1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enroll in R&amp;D</a:t>
            </a:r>
            <a:r>
              <a:rPr lang="en-US" sz="18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solidFill>
                <a:srgbClr val="FFC000"/>
              </a:solidFill>
              <a:effectLst/>
              <a:latin typeface="Century Schoolbook" panose="02040604050505020304" pitchFamily="18" charset="0"/>
              <a:ea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4" name="Google Shape;1014;p67"/>
          <p:cNvCxnSpPr>
            <a:cxnSpLocks/>
          </p:cNvCxnSpPr>
          <p:nvPr/>
        </p:nvCxnSpPr>
        <p:spPr>
          <a:xfrm>
            <a:off x="847100" y="1085225"/>
            <a:ext cx="311085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5" name="Google Shape;1015;p67"/>
          <p:cNvCxnSpPr>
            <a:stCxn id="1001" idx="3"/>
            <a:endCxn id="1003" idx="1"/>
          </p:cNvCxnSpPr>
          <p:nvPr/>
        </p:nvCxnSpPr>
        <p:spPr>
          <a:xfrm>
            <a:off x="3777187" y="2090000"/>
            <a:ext cx="1589700" cy="600"/>
          </a:xfrm>
          <a:prstGeom prst="bentConnector3">
            <a:avLst>
              <a:gd name="adj1" fmla="val 49999"/>
            </a:avLst>
          </a:prstGeom>
          <a:noFill/>
          <a:ln w="38100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6" name="Google Shape;1016;p67"/>
          <p:cNvCxnSpPr>
            <a:stCxn id="1003" idx="2"/>
            <a:endCxn id="1002" idx="0"/>
          </p:cNvCxnSpPr>
          <p:nvPr/>
        </p:nvCxnSpPr>
        <p:spPr>
          <a:xfrm rot="5400000">
            <a:off x="4294665" y="963500"/>
            <a:ext cx="554700" cy="4078800"/>
          </a:xfrm>
          <a:prstGeom prst="bentConnector3">
            <a:avLst>
              <a:gd name="adj1" fmla="val 50001"/>
            </a:avLst>
          </a:prstGeom>
          <a:noFill/>
          <a:ln w="38100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7" name="Google Shape;1017;p67"/>
          <p:cNvCxnSpPr>
            <a:stCxn id="1002" idx="3"/>
            <a:endCxn id="1004" idx="1"/>
          </p:cNvCxnSpPr>
          <p:nvPr/>
        </p:nvCxnSpPr>
        <p:spPr>
          <a:xfrm>
            <a:off x="3777187" y="3915813"/>
            <a:ext cx="1589700" cy="600"/>
          </a:xfrm>
          <a:prstGeom prst="bentConnector3">
            <a:avLst>
              <a:gd name="adj1" fmla="val 49999"/>
            </a:avLst>
          </a:prstGeom>
          <a:noFill/>
          <a:ln w="38100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Defense of University Project by Slidesgo">
  <a:themeElements>
    <a:clrScheme name="Simple Light">
      <a:dk1>
        <a:srgbClr val="0D3A5E"/>
      </a:dk1>
      <a:lt1>
        <a:srgbClr val="FFFFFF"/>
      </a:lt1>
      <a:dk2>
        <a:srgbClr val="FA6A04"/>
      </a:dk2>
      <a:lt2>
        <a:srgbClr val="00C1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A6A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506</Words>
  <Application>Microsoft Office PowerPoint</Application>
  <PresentationFormat>On-screen Show (16:9)</PresentationFormat>
  <Paragraphs>90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5" baseType="lpstr">
      <vt:lpstr>Roboto Condensed Light</vt:lpstr>
      <vt:lpstr>Bahnschrift Light</vt:lpstr>
      <vt:lpstr>Roboto</vt:lpstr>
      <vt:lpstr>Artifakt Element Hair</vt:lpstr>
      <vt:lpstr>Anaheim</vt:lpstr>
      <vt:lpstr>Paytone One</vt:lpstr>
      <vt:lpstr>Arial</vt:lpstr>
      <vt:lpstr>Artifakt Element Black</vt:lpstr>
      <vt:lpstr>Microsoft YaHei UI Light</vt:lpstr>
      <vt:lpstr>SimSun</vt:lpstr>
      <vt:lpstr>Artifakt Element Thin</vt:lpstr>
      <vt:lpstr>Artifakt Element Light</vt:lpstr>
      <vt:lpstr>Roboto Black</vt:lpstr>
      <vt:lpstr>RomanC</vt:lpstr>
      <vt:lpstr>Calibri</vt:lpstr>
      <vt:lpstr>Century Schoolbook</vt:lpstr>
      <vt:lpstr>BankGothic Md BT</vt:lpstr>
      <vt:lpstr>Defense of University Project by Slidesgo</vt:lpstr>
      <vt:lpstr>LAB INDIA</vt:lpstr>
      <vt:lpstr>INSIGHTS</vt:lpstr>
      <vt:lpstr>Deepak shandilya</vt:lpstr>
      <vt:lpstr> Accelerates   scientific advances and innovations </vt:lpstr>
      <vt:lpstr>Practical knowledge</vt:lpstr>
      <vt:lpstr>FACT –  The Need Of Hour</vt:lpstr>
      <vt:lpstr>Present scenario</vt:lpstr>
      <vt:lpstr>Fully equipped labs (Schools)</vt:lpstr>
      <vt:lpstr>Major Drawbacks </vt:lpstr>
      <vt:lpstr>R e a l I t y</vt:lpstr>
      <vt:lpstr>UTMOST REASON</vt:lpstr>
      <vt:lpstr>A Python website using DJANGO </vt:lpstr>
      <vt:lpstr>FEATURES</vt:lpstr>
      <vt:lpstr>Labindia.com</vt:lpstr>
      <vt:lpstr>Shopping page</vt:lpstr>
      <vt:lpstr>Feedback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INDIA</dc:title>
  <dc:creator>Yash Mahajan</dc:creator>
  <cp:lastModifiedBy>deepak shandilya</cp:lastModifiedBy>
  <cp:revision>13</cp:revision>
  <dcterms:modified xsi:type="dcterms:W3CDTF">2022-01-14T00:37:23Z</dcterms:modified>
</cp:coreProperties>
</file>