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6194-0DAB-47BA-8CCD-AC4CE45E1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BDCA9-DBE3-445A-84A1-000B073C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4448-CA2C-4857-BE69-FFCF4D74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7596-8BA0-493C-AF1B-7352AC5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DC5-8817-4B3B-918A-1F75B67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9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1B69-D291-4E71-B560-631AC2A6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E86FA-6869-4E78-96B3-CA68C82EF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A7ED-8AE9-493F-B61E-8D13395E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94E2D-8F73-481F-8C5D-F457EFE5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1FAE-6B13-459F-83BD-F201182A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C0463-5DEE-4722-8A10-EBC9187E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44E21-4101-4BFE-8A86-F1C96303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01C1-ABB8-4F7A-AA2E-1CF100C3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188DB-F883-4556-B473-9CBC5A2F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70F4-E3A7-49F8-B27E-B03499A0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48F9-F408-4500-8069-592CCE0D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7D93-FADE-4B32-A979-8B8A7591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2372-400D-409E-AC29-06423791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B2D8-772D-4707-8BE7-27AA55C2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2C5A-0F4A-4609-AF2D-0838E14A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5C2F-EC6B-4549-8EDC-D3E6F66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D8BD-D7FD-4815-8594-AACEE064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6550-7047-4AB9-A538-52272C3D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B7A3-2B3F-45D6-AF22-98EF7677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7A1F-4F7D-49B2-8FCE-1A9A2834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9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9270-FFB2-46FC-BD04-9AA63992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F863-1951-4668-9741-99757D340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1E95A-2102-4F64-974B-BD486AAB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594C-145C-44C0-BC3B-970B30C4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A923A-75F7-4341-B4B0-14EF3E95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AA61D-B6DB-464C-AEC8-38ECB9D3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6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A1A-784D-4D6A-825D-A0CD2EBC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1460-93C0-455A-8392-A8E261C6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08E09-5FBC-4249-8470-7D9F6850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A0FC-2B0D-4369-8807-4EADB5CE4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153A6-D5C0-42B5-B07F-9E2DAEFC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FA59E-9E9E-419E-8EA5-A07AE2E7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F6B11-CE54-4C13-B266-DA2E5B33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AD446-8DC2-4C0C-BF62-C7857AF0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B4B1-4ED8-4573-A6E3-D656719E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CFF1-4007-49B3-8F68-A5690915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E7B0-C2AB-49C1-B318-3D4D7F3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405E2-C0CE-4D72-A923-F19253EC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B278A-B4B4-44C5-9E9D-75CC3B60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8DED5-1437-48B4-A9C3-FB2F75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168B4-FAE1-44B4-B91D-D849ACD7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9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4BF9-2D3B-4B1B-A3CD-54D9CFA0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9A1B-4D20-4251-826D-CE8731CF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9FF7-A125-48F4-A5C7-2675B1C7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31D7C-B797-4B6F-83E3-BE7EC92A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8F65-7515-4F74-8EB7-5C88F97C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0E39-DEBC-4343-89E3-ACE4A6D9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4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1B16-9153-43CA-BB7C-BBE33822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8E226-E574-405E-A06B-7862A11CB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084B1-93A6-44E1-B26D-67B956AF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F9B31-DE23-47FA-B021-D0614146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25253-CFBC-4151-AB5A-C2B67E3B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D0595-1E45-4FE9-99DD-38486395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A7C34-5A52-4DA8-9EE8-06A34FDF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B834F-D0C3-422A-8269-094D4188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7927-DC87-4CB1-AB5D-79E296F7D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2AFD-D68F-49B9-A376-8B862CA38AD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9638-F59B-4C46-BF2D-D0E31508E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3DE8-C3AE-42B3-BD0C-59B7B454C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3E4D-3C56-402E-BA12-5C9664B4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1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CD5A2C-AEDA-4A1C-A8B3-60503113EDF1}"/>
              </a:ext>
            </a:extLst>
          </p:cNvPr>
          <p:cNvSpPr/>
          <p:nvPr/>
        </p:nvSpPr>
        <p:spPr>
          <a:xfrm>
            <a:off x="1401617" y="1137783"/>
            <a:ext cx="1967346" cy="1075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a csv file for required attributes from audio dataset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57BC4-1240-4175-A693-66BAC34DB963}"/>
              </a:ext>
            </a:extLst>
          </p:cNvPr>
          <p:cNvSpPr/>
          <p:nvPr/>
        </p:nvSpPr>
        <p:spPr>
          <a:xfrm>
            <a:off x="1401617" y="2945656"/>
            <a:ext cx="1967346" cy="634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                  pre-processing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579F5B-6DCA-4D4D-A135-198359C18B0E}"/>
              </a:ext>
            </a:extLst>
          </p:cNvPr>
          <p:cNvSpPr/>
          <p:nvPr/>
        </p:nvSpPr>
        <p:spPr>
          <a:xfrm>
            <a:off x="1361208" y="4326033"/>
            <a:ext cx="2044268" cy="917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 and dimensionality reduction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467D06-6578-4E3D-9461-2F8130B494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373745" y="2213553"/>
            <a:ext cx="11545" cy="73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4ACAE6-209A-4677-9C40-DE9043D901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383342" y="3580536"/>
            <a:ext cx="1948" cy="74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075BE5-3B7D-4359-937B-BDDFE80E497D}"/>
              </a:ext>
            </a:extLst>
          </p:cNvPr>
          <p:cNvSpPr/>
          <p:nvPr/>
        </p:nvSpPr>
        <p:spPr>
          <a:xfrm>
            <a:off x="1162491" y="925734"/>
            <a:ext cx="2703933" cy="4865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D639D-547D-4887-9F02-CA1830C2C303}"/>
              </a:ext>
            </a:extLst>
          </p:cNvPr>
          <p:cNvSpPr/>
          <p:nvPr/>
        </p:nvSpPr>
        <p:spPr>
          <a:xfrm>
            <a:off x="1524739" y="3110639"/>
            <a:ext cx="1975924" cy="5077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CSV 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6B1B0-384F-4460-879F-E1C41583CD36}"/>
              </a:ext>
            </a:extLst>
          </p:cNvPr>
          <p:cNvSpPr/>
          <p:nvPr/>
        </p:nvSpPr>
        <p:spPr>
          <a:xfrm>
            <a:off x="1526959" y="4163509"/>
            <a:ext cx="1973704" cy="59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                  pre-processing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D2FA20-2DDF-41BB-A9EB-5215345E693C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505881" y="3618365"/>
            <a:ext cx="6820" cy="54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2C46191-982C-473F-9E5E-7BD011667A7B}"/>
              </a:ext>
            </a:extLst>
          </p:cNvPr>
          <p:cNvSpPr/>
          <p:nvPr/>
        </p:nvSpPr>
        <p:spPr>
          <a:xfrm>
            <a:off x="4756381" y="925734"/>
            <a:ext cx="2703933" cy="4865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8524C99-EAC5-4FA9-9BFF-89FE393731FB}"/>
              </a:ext>
            </a:extLst>
          </p:cNvPr>
          <p:cNvSpPr/>
          <p:nvPr/>
        </p:nvSpPr>
        <p:spPr>
          <a:xfrm>
            <a:off x="8350271" y="925734"/>
            <a:ext cx="2703933" cy="4865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5A6E473-D514-4A7E-A5FC-A98D17AC4F25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>
            <a:off x="3866424" y="3358267"/>
            <a:ext cx="889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C0693DD-AE46-49A6-B101-4A247B90A6A4}"/>
              </a:ext>
            </a:extLst>
          </p:cNvPr>
          <p:cNvSpPr/>
          <p:nvPr/>
        </p:nvSpPr>
        <p:spPr>
          <a:xfrm>
            <a:off x="5037906" y="2745720"/>
            <a:ext cx="2062488" cy="1473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Comparative analysis of different Machine Learning models for gender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89550B-AE17-46CF-9754-472D0045680E}"/>
              </a:ext>
            </a:extLst>
          </p:cNvPr>
          <p:cNvSpPr/>
          <p:nvPr/>
        </p:nvSpPr>
        <p:spPr>
          <a:xfrm>
            <a:off x="5107703" y="4691246"/>
            <a:ext cx="1992691" cy="7180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 Prediction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6DCCCE-A33C-41ED-88B4-553FBEFA9B0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093037" y="4200455"/>
            <a:ext cx="11012" cy="49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82A8F70-0959-4746-ADE5-FA9028E0CDEC}"/>
              </a:ext>
            </a:extLst>
          </p:cNvPr>
          <p:cNvSpPr/>
          <p:nvPr/>
        </p:nvSpPr>
        <p:spPr>
          <a:xfrm>
            <a:off x="8684202" y="1946436"/>
            <a:ext cx="2041514" cy="11616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Comparative analysis of different Machine Learning models for 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8BDE16-EE93-4ADB-A010-CAB24CF94B8E}"/>
              </a:ext>
            </a:extLst>
          </p:cNvPr>
          <p:cNvSpPr/>
          <p:nvPr/>
        </p:nvSpPr>
        <p:spPr>
          <a:xfrm>
            <a:off x="8684201" y="3768288"/>
            <a:ext cx="1996363" cy="7180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Estimation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FFF2561-4DA9-4E84-A0F9-DE1596E607CA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9682383" y="3119116"/>
            <a:ext cx="8200" cy="64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0A8E5A7-4809-4440-9329-700AAC86A4C7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460314" y="3358267"/>
            <a:ext cx="889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421417C-C843-49E5-A860-DC7766ED6FC7}"/>
              </a:ext>
            </a:extLst>
          </p:cNvPr>
          <p:cNvSpPr txBox="1"/>
          <p:nvPr/>
        </p:nvSpPr>
        <p:spPr>
          <a:xfrm>
            <a:off x="1899078" y="5833746"/>
            <a:ext cx="196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Processing	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185C54-90CA-44DF-B662-2DB157FA2E05}"/>
              </a:ext>
            </a:extLst>
          </p:cNvPr>
          <p:cNvSpPr txBox="1"/>
          <p:nvPr/>
        </p:nvSpPr>
        <p:spPr>
          <a:xfrm>
            <a:off x="9086858" y="583374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Estimation</a:t>
            </a:r>
            <a:endParaRPr lang="en-I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FA298A-6978-46E6-A587-323DC7B92088}"/>
              </a:ext>
            </a:extLst>
          </p:cNvPr>
          <p:cNvSpPr txBox="1"/>
          <p:nvPr/>
        </p:nvSpPr>
        <p:spPr>
          <a:xfrm>
            <a:off x="5492968" y="5859718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Prediction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86A15F-9A68-4EB5-AC1E-90F36B5D51B9}"/>
              </a:ext>
            </a:extLst>
          </p:cNvPr>
          <p:cNvSpPr/>
          <p:nvPr/>
        </p:nvSpPr>
        <p:spPr>
          <a:xfrm>
            <a:off x="5037907" y="1355522"/>
            <a:ext cx="2062488" cy="917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 and dimensionality reduction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B1C68E-FC28-4CD4-9D2A-AB4BE5E8D032}"/>
              </a:ext>
            </a:extLst>
          </p:cNvPr>
          <p:cNvCxnSpPr>
            <a:cxnSpLocks/>
          </p:cNvCxnSpPr>
          <p:nvPr/>
        </p:nvCxnSpPr>
        <p:spPr>
          <a:xfrm>
            <a:off x="6069147" y="2272570"/>
            <a:ext cx="0" cy="46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9D1EB24-969A-4075-AEEB-63DDBB15F94B}"/>
              </a:ext>
            </a:extLst>
          </p:cNvPr>
          <p:cNvSpPr/>
          <p:nvPr/>
        </p:nvSpPr>
        <p:spPr>
          <a:xfrm>
            <a:off x="1524739" y="1927245"/>
            <a:ext cx="1975924" cy="634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pre-processing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59B9EA-0425-4296-8882-76DFB7067A44}"/>
              </a:ext>
            </a:extLst>
          </p:cNvPr>
          <p:cNvCxnSpPr>
            <a:cxnSpLocks/>
          </p:cNvCxnSpPr>
          <p:nvPr/>
        </p:nvCxnSpPr>
        <p:spPr>
          <a:xfrm flipH="1">
            <a:off x="2517310" y="2570213"/>
            <a:ext cx="2532" cy="54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6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 Singhal</dc:creator>
  <cp:lastModifiedBy> </cp:lastModifiedBy>
  <cp:revision>10</cp:revision>
  <dcterms:created xsi:type="dcterms:W3CDTF">2021-03-23T16:32:00Z</dcterms:created>
  <dcterms:modified xsi:type="dcterms:W3CDTF">2021-05-28T17:51:39Z</dcterms:modified>
</cp:coreProperties>
</file>