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36" r:id="rId3"/>
    <p:sldId id="453" r:id="rId4"/>
    <p:sldId id="454" r:id="rId5"/>
    <p:sldId id="421" r:id="rId6"/>
    <p:sldId id="422" r:id="rId7"/>
    <p:sldId id="424" r:id="rId8"/>
    <p:sldId id="425" r:id="rId9"/>
    <p:sldId id="426" r:id="rId10"/>
    <p:sldId id="455" r:id="rId11"/>
    <p:sldId id="456" r:id="rId12"/>
    <p:sldId id="427" r:id="rId13"/>
    <p:sldId id="457" r:id="rId14"/>
    <p:sldId id="428" r:id="rId15"/>
    <p:sldId id="458" r:id="rId16"/>
    <p:sldId id="429" r:id="rId17"/>
    <p:sldId id="459" r:id="rId18"/>
    <p:sldId id="437" r:id="rId19"/>
    <p:sldId id="460" r:id="rId20"/>
    <p:sldId id="438" r:id="rId21"/>
    <p:sldId id="461" r:id="rId22"/>
    <p:sldId id="423" r:id="rId23"/>
    <p:sldId id="430" r:id="rId24"/>
    <p:sldId id="432" r:id="rId25"/>
    <p:sldId id="433" r:id="rId26"/>
    <p:sldId id="434" r:id="rId27"/>
    <p:sldId id="440" r:id="rId28"/>
    <p:sldId id="441" r:id="rId29"/>
    <p:sldId id="442" r:id="rId30"/>
    <p:sldId id="444" r:id="rId31"/>
    <p:sldId id="443" r:id="rId32"/>
    <p:sldId id="445" r:id="rId3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2EAD-DCD2-2832-33EB-538E7A91D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960D-2EFE-1333-9B25-6FE85DD76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8AFC-E234-E044-D632-ED59CFA1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79EE-09AF-9DC8-4B7C-C4E2E88B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01E1-6FA8-B34E-2035-4CB66470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2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B9CB-D70F-D056-D647-2341AE2F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940B5-84AE-0D22-37C1-810B21CA2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068F-B569-6AFD-3EC1-4E2B847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FA966-FFF6-8EF9-415F-BAF1218F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2ED1-252E-BD2B-5674-62FF4D44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0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83296-1EA0-D237-7959-A51D4A4D9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4C749-5247-9417-4384-B83DFCA44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0D6E7-34E5-49A6-42E6-B11B472D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89786-1525-8B3C-3B75-8BCAD2C5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A7A3-8E19-3AEC-3504-ACA118ED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3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5CAE-1DC3-48AD-DC96-964005D8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E974-FF6F-F7A5-FE4A-8EB843CE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A6E5-DA83-149A-5FCC-3C86A164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2D49-3D55-09C9-0A0E-E0CA82DA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8F3C-1879-E679-A7D0-DF22BA7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8538-3FCA-42EF-E3C9-0CE69152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F963-F836-022E-40BE-24E87576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D17ED-8F0C-649E-4383-EC10E38C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B1D0F-32F9-B030-85A7-5CFEE533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055B-394E-6FD2-3D59-8F0EDEB7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3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270F-7246-B8CC-9E33-AA8353BD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A5F3-18D1-9EE6-F5D8-B6162881E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056D8-68D8-870C-84EE-C247181AA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72D15-43B4-BBA0-A97E-2BDA38B2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436C2-4D3C-918D-563E-75F343F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8AD53-9E3F-9B8C-DC1E-4967F24F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42A3-0EAE-263C-2EE0-3AB6127D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52B03-1D32-4D6E-FD6C-FB004CCBA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CA5FB-58D6-F6EA-44DF-9D904D4F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2B55C-A7E2-5AF2-96A4-386E238AC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5FA46-8DFB-08A7-4C14-1036B49CC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2FD5E-5857-3FB3-5451-9B430642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FF52D-ECE6-EC34-7219-30A444E0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07040A-4BD7-59B7-1D8B-5102D9FA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776E-C6A5-7C4E-CEFA-39D336C4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1F65C-E2DE-E5D5-D4CC-01431469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65591-C24B-625A-BC97-E9161953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DA0FF-EC99-3F1B-2CAA-91CC8FD7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A9252-33D4-C6E7-88A4-C38BC719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40991-EB2D-32AD-98F3-F02AE56F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CC123-90AF-8D0F-6A4D-54081A81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EEA1-AFEC-AE69-D023-6CC267B8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61A6-35B3-D420-0120-4388E22A4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1ADD8-2063-8EE0-52C5-624BE6B54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FFD24-C8E2-E85D-D631-930D6B17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A909-F747-0C50-C9F9-66D996D1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253EC-EBB8-EB71-73EA-8A795D08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568D-D3BD-0D88-BDE6-5FD7216B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A0786-ACEE-3A3B-E153-39276ED4E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3B941-0B85-687F-B694-98C0F6364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AEC96-F721-546C-DDCB-DE8A9647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E523-DC92-CAA1-46DB-5595A806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025D-A05C-BB88-D56C-F1154A9C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31F56-8ECD-4404-33E5-547913A7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BAAD4-431E-F358-A1CE-2D1EB219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AC9F-5C77-3CDA-7208-C656DD9E4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12156-EB17-409D-823F-FC14661795D5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7982-3FDE-E2E2-3699-08331B1EB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844F-57D0-D047-068E-89BB2558A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A812-44B8-48F6-9FE2-34320CE6A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openai.com/home" TargetMode="External"/><Relationship Id="rId7" Type="http://schemas.openxmlformats.org/officeDocument/2006/relationships/hyperlink" Target="https://claude.ai/new" TargetMode="External"/><Relationship Id="rId2" Type="http://schemas.openxmlformats.org/officeDocument/2006/relationships/hyperlink" Target="https://academy.opena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nva.com/" TargetMode="External"/><Relationship Id="rId5" Type="http://schemas.openxmlformats.org/officeDocument/2006/relationships/hyperlink" Target="https://anthropic.skilljar.com/" TargetMode="External"/><Relationship Id="rId4" Type="http://schemas.openxmlformats.org/officeDocument/2006/relationships/hyperlink" Target="https://aistudio.google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x.ai/grok" TargetMode="External"/><Relationship Id="rId3" Type="http://schemas.openxmlformats.org/officeDocument/2006/relationships/hyperlink" Target="https://claude.ai/new" TargetMode="External"/><Relationship Id="rId7" Type="http://schemas.openxmlformats.org/officeDocument/2006/relationships/hyperlink" Target="https://grok.com/" TargetMode="External"/><Relationship Id="rId2" Type="http://schemas.openxmlformats.org/officeDocument/2006/relationships/hyperlink" Target="https://docs.base44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studio.google.com/prompts/new_chat" TargetMode="External"/><Relationship Id="rId5" Type="http://schemas.openxmlformats.org/officeDocument/2006/relationships/hyperlink" Target="https://gemini.google.com/app" TargetMode="External"/><Relationship Id="rId10" Type="http://schemas.openxmlformats.org/officeDocument/2006/relationships/hyperlink" Target="https://www.perplexity.ai/" TargetMode="External"/><Relationship Id="rId4" Type="http://schemas.openxmlformats.org/officeDocument/2006/relationships/hyperlink" Target="https://www.deepseek.com/en" TargetMode="External"/><Relationship Id="rId9" Type="http://schemas.openxmlformats.org/officeDocument/2006/relationships/hyperlink" Target="https://openai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openai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tiveai.pub/" TargetMode="External"/><Relationship Id="rId2" Type="http://schemas.openxmlformats.org/officeDocument/2006/relationships/hyperlink" Target="https://www.genspark.ai/ag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" TargetMode="External"/><Relationship Id="rId5" Type="http://schemas.openxmlformats.org/officeDocument/2006/relationships/hyperlink" Target="https://ai.meta.com/get-meta-ai" TargetMode="External"/><Relationship Id="rId4" Type="http://schemas.openxmlformats.org/officeDocument/2006/relationships/hyperlink" Target="https://github.com/microsoft/AI-For-Beginner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reatlearning.com/ai/free-courses" TargetMode="External"/><Relationship Id="rId7" Type="http://schemas.openxmlformats.org/officeDocument/2006/relationships/hyperlink" Target="https://ai.meta.com/get-meta-ai" TargetMode="External"/><Relationship Id="rId2" Type="http://schemas.openxmlformats.org/officeDocument/2006/relationships/hyperlink" Target="https://www.linkedin.com/fe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AI-For-Beginners" TargetMode="External"/><Relationship Id="rId5" Type="http://schemas.openxmlformats.org/officeDocument/2006/relationships/hyperlink" Target="https://generativeai.pub/" TargetMode="External"/><Relationship Id="rId4" Type="http://schemas.openxmlformats.org/officeDocument/2006/relationships/hyperlink" Target="https://www.genspark.ai/agen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9A44-220C-073C-A30A-E488CBDD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46466"/>
            <a:ext cx="10661073" cy="82637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 Presentation –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95A5-7DF9-D415-3BB6-46D2CC5F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5" y="872836"/>
            <a:ext cx="11035145" cy="593869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Revision </a:t>
            </a: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9/6/25</a:t>
            </a:r>
            <a:endParaRPr 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4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Resource Links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AI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</a:p>
          <a:p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ChaGPT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7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73FFE-38CE-006B-CF28-CC20A5C2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F51B-5ED0-1675-6DA7-CD3D34F6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DL (Deep Learning)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66998-C927-49BB-A55D-68A24F6E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9" y="928252"/>
            <a:ext cx="6040582" cy="514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7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57A0D-1B1D-E73E-AF97-25662F0D2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968A-AC7C-782E-161F-736A0268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DL (Deep Learning)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CA506-45D5-1655-7A15-87AE4476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82" y="1108363"/>
            <a:ext cx="5999018" cy="435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CD85A-E8F6-D9FA-B3AA-94646D95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124E-20DD-FA5D-D44D-8DD95A258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NLP (Natural Language Processing)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81606-AE29-4A72-7EA5-A50D5B02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64" y="928252"/>
            <a:ext cx="7938653" cy="57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6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DC707-3E8C-A792-121A-0AF593401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D1CC-E855-2592-4325-7A43D886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NLP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2CA79-BCFD-ECFD-5167-00D0A02C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08" y="789708"/>
            <a:ext cx="7481455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2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80F4D-0C68-55AA-C47D-796D641CE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FC4D-107D-B381-D5F2-341BBCA3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1495B-878A-2409-F9B2-359E9F9E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09" y="928252"/>
            <a:ext cx="8077199" cy="5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5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BFAA9-8B7D-3381-C34A-3ED774224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B575-84C1-A28D-044A-441B894E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Computer Vision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54AC7-7B76-AF82-3FD2-6F2CC1AF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2" y="928251"/>
            <a:ext cx="8423564" cy="5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90582-8CA0-521F-AC29-789312764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8566-9995-2A33-1F0A-63271FF9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Robotics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F1103-328A-F639-C1BC-829C160F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47" y="856890"/>
            <a:ext cx="7951280" cy="58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7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CADE0-7922-A173-83DA-DBEA3DD11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0D4E-8B6A-E7E6-2CB4-F973776E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Robotics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DE048-B801-1EBC-82EF-77FF868EA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7" y="928252"/>
            <a:ext cx="8548255" cy="59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6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8381-2DD1-32D0-1ECC-9A953D1C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28"/>
            <a:ext cx="10515600" cy="9094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0003C3-C62D-4362-979D-35F1646A6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950" y="997526"/>
            <a:ext cx="7619999" cy="57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05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9E636-C6D8-F865-5B80-FD656515C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A9E7-60F8-1DDA-A55D-EF82DD8C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28"/>
            <a:ext cx="10515600" cy="9094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679B73-A704-6E86-ADB5-D9DC4EAE5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309" y="997526"/>
            <a:ext cx="8326582" cy="57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E118-B2B7-9845-86E2-D3460B82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Resource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9C1F-7E7C-9906-98BC-EF1008DE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1274"/>
            <a:ext cx="10771909" cy="59109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https://academy.openai.com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https://academy.openai.com/home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knowledge and skills related to AI)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https://aistudio.google.com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powerful, web-based IDE that makes it easy to prototype, explore, and build with Google’s advanced generative AI models)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https://anthropic.skilljar.com/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Anthropic’s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 and learning portal hosted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Skilljar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https://www.canva.com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 graphic design tool)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https://claude.ai/new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 web-based interface to interact with Claude,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Anthropic’s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large language model, LLM)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85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A2E-4F77-380E-8B18-FF2A88C1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70"/>
            <a:ext cx="10515600" cy="8263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Agents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F132C8-B6BC-1DE8-3821-E6261468C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691" y="706582"/>
            <a:ext cx="8312727" cy="60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1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FAD5D-DB40-00CF-D1EC-09A33EE5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E31B-8416-1160-C070-70319FFD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70"/>
            <a:ext cx="10515600" cy="8263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Agents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E02115-299F-FA14-8BA5-0219F8E96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560" y="706583"/>
            <a:ext cx="8237876" cy="607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08259-9E49-7430-FFF9-37B421B17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4E22-AA4B-DDE7-9C05-246EC09E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40"/>
            <a:ext cx="10515600" cy="6399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Applications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F668-4083-136A-E8AB-5A1937F5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681037"/>
            <a:ext cx="10879810" cy="5874745"/>
          </a:xfrm>
        </p:spPr>
        <p:txBody>
          <a:bodyPr>
            <a:normAutofit/>
          </a:bodyPr>
          <a:lstStyle/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31CCE-2560-AC85-325C-3C285DF7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46" y="681037"/>
            <a:ext cx="7800108" cy="61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7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A428C-F73F-B8FB-CED6-3C7515355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A8FF-97CD-D671-FB58-5B7ADC07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40"/>
            <a:ext cx="10515600" cy="6399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Applications of AI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ED08-65BB-C501-AC1E-A14AAA70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681037"/>
            <a:ext cx="10879810" cy="5874745"/>
          </a:xfrm>
        </p:spPr>
        <p:txBody>
          <a:bodyPr>
            <a:normAutofit/>
          </a:bodyPr>
          <a:lstStyle/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E3EE8-E341-2534-2D28-46D98A62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18" y="730402"/>
            <a:ext cx="4488873" cy="1001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1E717-D44F-DDE8-B59B-C184FCE7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18" y="1484808"/>
            <a:ext cx="6289964" cy="50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88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3B630-81B8-7367-9D02-06F3358A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720F-DAA6-EB62-A776-31B550D3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40"/>
            <a:ext cx="10515600" cy="6399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Subfields of AI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32A8-CFA7-10CE-C284-10AF2540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681037"/>
            <a:ext cx="10879810" cy="5874745"/>
          </a:xfrm>
        </p:spPr>
        <p:txBody>
          <a:bodyPr>
            <a:normAutofit/>
          </a:bodyPr>
          <a:lstStyle/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EB902-6D3F-BB51-17F9-69174A97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681037"/>
            <a:ext cx="9033164" cy="60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7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BC0AB-F1DB-3793-2D1B-F303E7E93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E1B1-E058-BFF7-1F5B-C110BE33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40"/>
            <a:ext cx="10515600" cy="6399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E88-B4C9-C24F-85EB-B3EA917F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681037"/>
            <a:ext cx="10879810" cy="5874745"/>
          </a:xfrm>
        </p:spPr>
        <p:txBody>
          <a:bodyPr>
            <a:normAutofit/>
          </a:bodyPr>
          <a:lstStyle/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36CEBA-5A9A-8396-13EE-B0FE9E3A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618" y="554182"/>
            <a:ext cx="4793673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10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F77E-00DB-D0F7-6D25-22DA4091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79865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A6AB-977C-B0AD-64E6-A40C4920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https://docs.base44.com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hlinkClick r:id="rId3"/>
              </a:rPr>
              <a:t>https://claude.ai/new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https://www.deepseek.com/en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https://gemini.google.com/app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hlinkClick r:id="rId6"/>
              </a:rPr>
              <a:t>https://aistudio.google.com/prompts/new_chat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https://grok.com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https://x.ai/grok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hlinkClick r:id="rId9"/>
              </a:rPr>
              <a:t>https://openai.com/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https://www.perplexity.ai/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7E2D2-96AB-D4F0-29CA-90DDC43E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B741-F9A1-D9BD-F191-75971AD2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79865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Openai</a:t>
            </a:r>
            <a:r>
              <a:rPr lang="en-US" b="1" dirty="0">
                <a:solidFill>
                  <a:srgbClr val="7030A0"/>
                </a:solidFill>
              </a:rPr>
              <a:t> - 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1B02-F1CF-26AB-ABEC-A7C50580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https://openai.com/</a:t>
            </a: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584A2-6BC4-4980-EEB4-BB8263B4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72" y="1302328"/>
            <a:ext cx="7832165" cy="539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6D334-3FA8-7DDC-5530-E761717EE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D4D9-1C7A-51A8-E0B7-96772463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79865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of ChatGPT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0722-C7A1-F5E6-4E10-07282B99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CDAE7-E168-0ED3-CC92-5823BCC76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3" y="955965"/>
            <a:ext cx="6580910" cy="57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27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25600-59BF-12E9-7854-142B8D84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5CB-B995-BCE0-3105-C1FD9580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79865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 of ChatGPT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85D29-1F37-9E39-D995-886A255F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AA25A-A3CF-E058-6CC8-5E2DB728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55965"/>
            <a:ext cx="5652654" cy="57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05AF4-C072-2362-772A-D6F66485F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DD1A-DE50-23E0-03B6-B43018B4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Resource Links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9BBB-A301-DCF5-92AA-788E14FA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1274"/>
            <a:ext cx="10771909" cy="59109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https://www.genspark.ai/agents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no-code AI agent platform that helps users automate complex tasks using simple prompts)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https://generativeai.pub/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the latest news and updates on generative AI space)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https://github.com/microsoft/AI-For-Beginners</a:t>
            </a: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(Various AI courses and labs)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https://ai.meta.com/get-meta-ai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(AI assistant that's integrated across Meta’s ecosystem)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(Models, Datasets, Spaces, Tasks, Learn, Docs)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36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9D6C1-D6D9-B7D9-5628-8C01260D7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DF8E-0609-96EE-B8CE-85A35A48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798658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ChatGPT – Quick Start Guide</a:t>
            </a:r>
            <a:endParaRPr lang="en-US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2911B-3FB6-AAFC-2DC6-1B29E90E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BCA31-6B5C-C38B-5E22-03AC4936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73" y="817417"/>
            <a:ext cx="6567054" cy="5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85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2FB1B-9E5A-F5A7-406E-D16E5B354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CD7A-7A55-746A-CEE7-1136923F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79865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Quick Start Guide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F2A2-9432-6BE7-89A1-55EE2666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BA1601-FD50-1606-AF51-B257999A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48" y="955965"/>
            <a:ext cx="6987052" cy="57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45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14359-3CEE-8BF8-2CCF-50860883A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58DF-7AC4-15AC-5A40-5D01BCF9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7986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Prompt Writing Guidelines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5BBA-1CD2-9032-D497-67FE189A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7E527-B104-B75F-D5D8-3A7CA48D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24" y="935183"/>
            <a:ext cx="6431152" cy="57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A12AB-E062-9082-A95A-762C1E7B1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1077-1721-DD27-8CAC-18B7134D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Resource Links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B397-5C1D-8B7B-1E11-DF56963E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1274"/>
            <a:ext cx="10771909" cy="591098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https://www.linkedin.com/feed/</a:t>
            </a: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(Various information)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https://www.mygreatlearning.com/ai/free-courses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(Free AI Courses)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https://www.genspark.ai/agents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no-code AI agent platform that helps users automate complex tasks using simple prompts)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https://generativeai.pub/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the latest news and updates on generative AI space)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https://github.com/microsoft/AI-For-Beginners</a:t>
            </a:r>
            <a:r>
              <a:rPr lang="en-US" sz="2400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(Various AI courses and labs)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https://ai.meta.com/get-meta-ai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(AI assistant that's integrated across Meta’s ecosystem)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0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FC983-EB25-B29A-30D7-DE3778C16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55A1-93C9-0323-8DFD-51797FB3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40"/>
            <a:ext cx="10515600" cy="6399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3B91C-1D79-0869-97B3-E8EA82BA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681037"/>
            <a:ext cx="10879810" cy="58747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Intelligence (AI):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Simulation of human intelligence by machines</a:t>
            </a:r>
            <a:endParaRPr lang="en-US" sz="28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Enable machines to perform tasks that require human-like reasoning, learning, and decision-making.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Narrow AI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(Weak AI): 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Specialized in specific tasks (e.g., Siri, Google Translate)</a:t>
            </a:r>
          </a:p>
          <a:p>
            <a:pPr lvl="1"/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General AI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(Strong AI): 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Hypothetical AI that can perform any intellectual task like a human.</a:t>
            </a:r>
          </a:p>
          <a:p>
            <a:pPr lvl="1"/>
            <a:r>
              <a:rPr lang="it-IT" sz="2800" u="sng" dirty="0">
                <a:latin typeface="Arial" panose="020B0604020202020204" pitchFamily="34" charset="0"/>
                <a:cs typeface="Arial" panose="020B0604020202020204" pitchFamily="34" charset="0"/>
              </a:rPr>
              <a:t>Super AI</a:t>
            </a:r>
            <a:r>
              <a:rPr lang="it-IT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Future AI surpassing human intelligence.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2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A6689-2026-88E2-7D48-D769065B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5BA6-718F-E590-F020-19C53BE5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40"/>
            <a:ext cx="10515600" cy="6399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CF0E-2587-53C2-4BA5-D94C978CC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27" y="681037"/>
            <a:ext cx="10879810" cy="58747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Technologies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(ML)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Deep Learning (DL)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Natural Language Processing (NLP)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Computer Vision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Robotics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Applications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Virtual assistants (e.g., Alexa, ChatGPT)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Autonomous vehicles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Healthcare diagnostics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Recommendation systems (Netflix, Amazon)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Fraud detection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b="1" dirty="0">
              <a:solidFill>
                <a:srgbClr val="3333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6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DF07-A0B1-E17F-5528-4E59883C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9D637B-CBCA-39DB-F331-8919CB4FE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564" y="928252"/>
            <a:ext cx="9005453" cy="58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2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B834-0A16-F9B3-843F-EDE351160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F824-927C-9E01-2083-5723A445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ML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47BB1-8323-ACD6-1A78-3E5D806F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928251"/>
            <a:ext cx="8280352" cy="56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2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80F75-BF03-92A4-4935-8298E3CF7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3F73-C6D6-C38C-4000-D8EB2614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4"/>
            <a:ext cx="10515600" cy="9233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DL (Deep Learning)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C16CA-7112-8C7C-9578-78FB02D2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2" y="748145"/>
            <a:ext cx="7093527" cy="61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4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637</Words>
  <Application>Microsoft Office PowerPoint</Application>
  <PresentationFormat>Widescreen</PresentationFormat>
  <Paragraphs>114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AI Tutorial Presentation – Level 1</vt:lpstr>
      <vt:lpstr>Key Resource Links</vt:lpstr>
      <vt:lpstr>Key Resource Links Continued</vt:lpstr>
      <vt:lpstr>Key Resource Links Continued</vt:lpstr>
      <vt:lpstr>AI</vt:lpstr>
      <vt:lpstr>AI Continued</vt:lpstr>
      <vt:lpstr>ML</vt:lpstr>
      <vt:lpstr>ML Continued</vt:lpstr>
      <vt:lpstr>DL (Deep Learning)</vt:lpstr>
      <vt:lpstr>DL (Deep Learning) Continued</vt:lpstr>
      <vt:lpstr>DL (Deep Learning) Continued</vt:lpstr>
      <vt:lpstr>NLP (Natural Language Processing)</vt:lpstr>
      <vt:lpstr>NLP Continued</vt:lpstr>
      <vt:lpstr>Computer Vision</vt:lpstr>
      <vt:lpstr>Computer Vision Continued</vt:lpstr>
      <vt:lpstr>Robotics</vt:lpstr>
      <vt:lpstr>Robotics Continued</vt:lpstr>
      <vt:lpstr>LLM</vt:lpstr>
      <vt:lpstr>LLM Continued</vt:lpstr>
      <vt:lpstr>AI Agents</vt:lpstr>
      <vt:lpstr>AI Agents Continued</vt:lpstr>
      <vt:lpstr>Common Applications of AI</vt:lpstr>
      <vt:lpstr>Common Applications of AI Continued</vt:lpstr>
      <vt:lpstr>Subfields of AI </vt:lpstr>
      <vt:lpstr>Generative AI </vt:lpstr>
      <vt:lpstr>Chatbots</vt:lpstr>
      <vt:lpstr>Openai - ChatGPT</vt:lpstr>
      <vt:lpstr>Applications of ChatGPT </vt:lpstr>
      <vt:lpstr>Applications of ChatGPT Continued</vt:lpstr>
      <vt:lpstr>How to Use ChatGPT – Quick Start Guide</vt:lpstr>
      <vt:lpstr>ChatGPT Quick Start Guide Continued</vt:lpstr>
      <vt:lpstr>ChatGPT Prompt Writing Guidelines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 Gyaw</dc:creator>
  <cp:lastModifiedBy>Tun Gyaw</cp:lastModifiedBy>
  <cp:revision>73</cp:revision>
  <cp:lastPrinted>2025-09-02T03:31:58Z</cp:lastPrinted>
  <dcterms:created xsi:type="dcterms:W3CDTF">2025-08-28T20:10:59Z</dcterms:created>
  <dcterms:modified xsi:type="dcterms:W3CDTF">2025-09-06T17:05:35Z</dcterms:modified>
</cp:coreProperties>
</file>