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  <p:sldId id="269" r:id="rId13"/>
    <p:sldId id="270" r:id="rId14"/>
    <p:sldId id="267" r:id="rId15"/>
    <p:sldId id="271" r:id="rId16"/>
    <p:sldId id="272" r:id="rId17"/>
    <p:sldId id="273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1F1B-2AF9-AB6E-7482-294C2CCBE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8131-6157-E25D-1C08-0BD68C32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5D30-074D-1ED8-70BA-5886B7CB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502C7-1FEB-C3E1-01F2-2BDBB5A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0563-D0CD-8489-2B50-7F8885C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7DCB-091C-1646-EE04-4A558D78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01AB0-6B48-9568-8602-EC5C91AC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4FEFF-8CFE-B63A-2E25-F0790CBE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310F-679A-B21B-BED8-C1C8D814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DEEB-9AFB-CB43-E48C-BA9CF4E6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0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3B5D9-CD9C-0AB7-089F-69508537A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090B0-D057-8A0C-045D-05F7379E9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DFD9-6545-0ACD-995B-29FB595A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D277-545B-73CC-FBF9-0AE263EE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C210-45DF-1603-D256-F9C3D72B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07F8-8418-1276-9C6E-E89790C2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4735-9BAA-B77D-46FD-42E8DA72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034D-9B18-1161-58ED-80859058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34136-9FD8-BC7A-E439-C2685532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7B298-22E8-D595-0FCA-5F9E7047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8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E5F7-3D55-6085-8939-4B64FBE4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FB51-705A-4D5B-C77A-DFE94159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5E5A-1506-4226-753D-E5BABBFA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42B7-9E2C-F924-458A-ACB856EC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25B9-8998-A8BF-615E-813A11FF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3408-4BA0-A75A-A304-184C7AA8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9C46-1C7E-6AF8-321C-757646C11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90A6-B2D6-607C-BB1C-7B68CF9A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6A169-9437-FD41-5092-B760EC95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E8F3-01AB-6749-5188-E792E3DE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EDBF-6962-98BA-2A7A-39F497CA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E55E-0208-C7B6-E971-D2077EFEC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3EA2C-D63F-58C5-30F6-B15635DF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37A2C-64B6-9A19-4F97-96D72EC1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4A0BF-3209-8F3C-456B-264B9EAAF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7249-2858-F713-BB59-281CF271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9460-3528-1A78-049C-421ABF7A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9C4CB-E9B0-A1E4-2933-6A623367F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C5E9-CCEC-419D-A93E-6D0D7AB1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C689-ABC2-EC5E-338E-EC98D05B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BFE58-693A-7529-1435-B731BABA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D0FA5-D0F1-AE24-BAB0-7212A6E8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6BEBD-13CA-477C-CDBF-F46783EB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17B41-8FD5-CE2D-5B67-DC95AAB5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14C66-B79D-A27A-3F06-0045640A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5EE2C-62A2-C8D6-ABBB-7B1A48CB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384E-2E6D-FAFD-C49D-AD16609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CFF5-C29E-83AF-B449-F3B43695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61D0-8A38-6CFB-F901-67006DBC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942FE-6E96-7D9B-443C-306A9E58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4C1C5-A5BE-6D46-05A5-313D9CC3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96096-2B20-AA20-9380-60135D4F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6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688F-94DD-0844-87AE-937E1576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B016-BF29-ECD8-9722-B515CFF56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920E1-AED9-F6BF-CCFC-58FDD47B4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743CC-4C4F-AA7F-64EE-FB8FA72A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C1BBF-BFEE-FE0C-B33A-AE32C00B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4D936-B8F6-8342-006D-D001346B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0E1A9-7F8E-24DF-C2F4-A46FB41A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2E27-3F26-83F8-520A-9881F1166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0C2E-BFAB-23F6-0315-590798653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D897-3BEE-4EC2-A0A7-FBC292B16CFD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3C9C6-C5F5-AEF9-2BA7-C08CCB401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7D1F-751E-CA3B-EC45-82FAAA81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4F66D-BD50-4A1A-8EDE-45508FC5C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gpt.com/" TargetMode="External"/><Relationship Id="rId2" Type="http://schemas.openxmlformats.org/officeDocument/2006/relationships/hyperlink" Target="https://prompther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nai/openai-cookbook" TargetMode="External"/><Relationship Id="rId4" Type="http://schemas.openxmlformats.org/officeDocument/2006/relationships/hyperlink" Target="https://github.com/opena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9A44-220C-073C-A30A-E488CBDD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7" y="46466"/>
            <a:ext cx="10661073" cy="82637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Tutorial Presentation –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295A5-7DF9-D415-3BB6-46D2CC5F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5" y="872836"/>
            <a:ext cx="11035145" cy="5938698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Revision </a:t>
            </a:r>
            <a:r>
              <a:rPr lang="en-US" sz="24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9/6/25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7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937-B779-37BB-8606-10FE18F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66" y="112875"/>
            <a:ext cx="11603420" cy="8015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(Getting Started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4400-15D7-867D-5500-658E0A16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90" y="1072055"/>
            <a:ext cx="10754710" cy="5104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Common Mistakes to Avoid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Vague prompts → Confusing answers.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Expecting 100% accuracy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Ignoring biases or ethical considerations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experimenting with prompt styles.</a:t>
            </a:r>
          </a:p>
        </p:txBody>
      </p:sp>
    </p:spTree>
    <p:extLst>
      <p:ext uri="{BB962C8B-B14F-4D97-AF65-F5344CB8AC3E}">
        <p14:creationId xmlns:p14="http://schemas.microsoft.com/office/powerpoint/2010/main" val="162082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E02D-C839-90EE-4A43-ACB97E762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" y="0"/>
            <a:ext cx="11674929" cy="8000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Prompt Engineering)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90BE-0BCF-015B-C0B0-804490A8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3" y="1094014"/>
            <a:ext cx="11250385" cy="58901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Advanced Strategies to Get the Best Out of Language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Prompt Engineering?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Designing effective inputs for AI models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guide tone, structure, and 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Crucial for AI writing, coding, summarizing, and reasoning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Categories of Techniques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Role-based prompting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Format and structure control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Step-by-step reasoning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Examples (few-shot)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Constraints and boundaries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Multi-turn (contextual chaining)</a:t>
            </a:r>
          </a:p>
        </p:txBody>
      </p:sp>
    </p:spTree>
    <p:extLst>
      <p:ext uri="{BB962C8B-B14F-4D97-AF65-F5344CB8AC3E}">
        <p14:creationId xmlns:p14="http://schemas.microsoft.com/office/powerpoint/2010/main" val="335552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BB8F-FFDC-FA85-32BE-37401D6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86" y="34045"/>
            <a:ext cx="11544300" cy="99070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Prompt Engineering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1C59-8F3A-F724-0E47-5038E53F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024754"/>
            <a:ext cx="11299372" cy="562829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Chain-of-Thought Prompting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Prompt model to show reasoning steps: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 “Explain step-by-step how the water cycle works.”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 for math, logic, complex tasks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improve accuracy and interpretability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Few-shot Learning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Give examples to guide output style</a:t>
            </a:r>
          </a:p>
          <a:p>
            <a:pPr lvl="2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Translate English to French: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Hello → Bonjour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Goodbye → Au revoir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 →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2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AD14-8B05-4A9D-D25F-755A3702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37"/>
            <a:ext cx="10515600" cy="738461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Engineering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30BA2-855A-7EE8-8A41-E59886A3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798"/>
            <a:ext cx="10515600" cy="595686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Constraints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Guide the output clearly: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“Use no more than 50 words”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“Exclude technical jargon”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“Make it rhyme / Alliteration / Haiku form”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“Only return the final answer, no explanation”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Iterative Prompting &amp; Refinement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Evaluate model's response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Adjust tone, clarity, specificity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Chain results with follow-ups: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“Now turn this summary into an email”</a:t>
            </a:r>
          </a:p>
        </p:txBody>
      </p:sp>
    </p:spTree>
    <p:extLst>
      <p:ext uri="{BB962C8B-B14F-4D97-AF65-F5344CB8AC3E}">
        <p14:creationId xmlns:p14="http://schemas.microsoft.com/office/powerpoint/2010/main" val="399227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C8CC-3402-7725-7736-C72AC50C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3" y="150605"/>
            <a:ext cx="11658600" cy="71005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Engineering)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E3D5F-793B-7B25-5FB1-8CD3F448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1240970"/>
            <a:ext cx="11881757" cy="5617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Role-based Prompting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the model in a role: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“You are a senior data scientist…”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“Act as a therapist specializing in CBT…”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Why it works: Sets context + expectations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Formatting Techniques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Force structure: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“Respond in JSON format with fields: title, summary, tags”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“Use bullet points and max 10 words per point”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Also useful for API and automation workflows</a:t>
            </a:r>
          </a:p>
        </p:txBody>
      </p:sp>
    </p:spTree>
    <p:extLst>
      <p:ext uri="{BB962C8B-B14F-4D97-AF65-F5344CB8AC3E}">
        <p14:creationId xmlns:p14="http://schemas.microsoft.com/office/powerpoint/2010/main" val="415052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B1D2-7043-C996-5BB4-5475DB70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97107"/>
            <a:ext cx="11723914" cy="8015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Engineering)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6128-B32B-9CD4-8D8E-2B2D072FD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634"/>
            <a:ext cx="10515600" cy="586225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Templates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Reusable scaffolds for consistency: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 as [role] and [task], using [style]…”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“List [n] [things] about [topic]…”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Ideal for automation, coding tasks, and team workflows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Debugging Tips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model misbehaves: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Make prompt more explicit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output examples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 ambiguity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format constraints or delimiters (``` or """)</a:t>
            </a:r>
          </a:p>
        </p:txBody>
      </p:sp>
    </p:spTree>
    <p:extLst>
      <p:ext uri="{BB962C8B-B14F-4D97-AF65-F5344CB8AC3E}">
        <p14:creationId xmlns:p14="http://schemas.microsoft.com/office/powerpoint/2010/main" val="331696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12A-D585-2EAA-BC81-2E7CC3EA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4" y="65572"/>
            <a:ext cx="11642272" cy="722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Engineering)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8D7DA-CE5A-ECFD-0A74-4D917793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8268"/>
            <a:ext cx="10515600" cy="600416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Real-World Use Case Examples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Code generation with specs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 support reply formatting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extraction from text into CSV/JSON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Creative writing with tone/mood constraints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&amp; Resources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PromptHero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https://prompthero.com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)– Prompt examples</a:t>
            </a:r>
          </a:p>
          <a:p>
            <a:pPr lvl="1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FlowGPT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https://flowgpt.com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)– Prompt sharing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OpenAI Cookbook (</a:t>
            </a:r>
            <a:r>
              <a:rPr lang="en-US" sz="2800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openai</a:t>
            </a:r>
            <a:r>
              <a:rPr lang="en-US" sz="2800" b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openai</a:t>
            </a:r>
            <a:r>
              <a:rPr lang="en-US" sz="28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-cookbook</a:t>
            </a:r>
            <a:r>
              <a:rPr lang="en-US" sz="28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Prompt Engineering GitHub: </a:t>
            </a:r>
          </a:p>
          <a:p>
            <a:pPr lvl="2"/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dair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-ai/Prompt-Engineering-Guide</a:t>
            </a:r>
          </a:p>
        </p:txBody>
      </p:sp>
    </p:spTree>
    <p:extLst>
      <p:ext uri="{BB962C8B-B14F-4D97-AF65-F5344CB8AC3E}">
        <p14:creationId xmlns:p14="http://schemas.microsoft.com/office/powerpoint/2010/main" val="1269325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86AF-1399-000E-E041-BD9E46C2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49805"/>
            <a:ext cx="11691257" cy="8645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Prompt Engineering)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7789-E797-2647-52BD-B9F10C14C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821"/>
            <a:ext cx="10515600" cy="508914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Thoughts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Prompt engineering is a design skill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Experiment, iterate, and learn from outputs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Combine techniques for best results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Stay updated with new LLM features</a:t>
            </a:r>
          </a:p>
        </p:txBody>
      </p:sp>
    </p:spTree>
    <p:extLst>
      <p:ext uri="{BB962C8B-B14F-4D97-AF65-F5344CB8AC3E}">
        <p14:creationId xmlns:p14="http://schemas.microsoft.com/office/powerpoint/2010/main" val="112701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4359-3CEE-8BF8-2CCF-50860883A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58DF-7AC4-15AC-5A40-5D01BCF9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Prompt Writing Guidelines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5BBA-1CD2-9032-D497-67FE189AF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7E527-B104-B75F-D5D8-3A7CA48D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424" y="935183"/>
            <a:ext cx="6431152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6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E90E-B7F5-8069-A7EF-A9A72231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FA8A-0B05-52B4-AF7C-036B1F85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7"/>
            <a:ext cx="10515600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+ Examples</a:t>
            </a:r>
            <a:endParaRPr lang="en-US" sz="4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C7198-4B86-9953-46EF-CE4F4DC4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B4222-B61F-F092-E1E4-0388B8FB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955965"/>
            <a:ext cx="6553625" cy="58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D78A-A464-C7B4-5280-055F890B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732" y="0"/>
            <a:ext cx="11398468" cy="74097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(What is ChatGPT)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C853F-6FEC-40FD-21F8-03B26249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855" y="693685"/>
            <a:ext cx="11272345" cy="5975129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 to OpenAI's Conversational AI Model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 is revolutionizing human-computer interaction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ChatGPT is a leading AI chatbot developed by OpenAI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Goal: Understand what ChatGPT is, how it works, and its applications.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ChatGPT?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ChatGPT = Chat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(Conversation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+ GPT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Generative Pre-trained Transformer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language model that generates human-like text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Developed by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based on deep learning architecture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understand prompts, answer questions, generate content, and converse</a:t>
            </a:r>
          </a:p>
          <a:p>
            <a:pPr algn="l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6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649E-38A0-FEF3-C968-DA6C0C88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CB14-7396-E0E0-64C9-B3549E86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1E4A-CB5F-7810-B7D2-E824461A4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902035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C0D9E-449D-875B-3C1B-085CE025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76" y="850980"/>
            <a:ext cx="6696520" cy="2682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A7B3DF-E059-0FE9-4096-28E6B841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76" y="2992583"/>
            <a:ext cx="5953956" cy="386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3C203-3D48-52DC-AAE7-700C86E7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3229-3439-FABD-2183-B086A1D2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6681-B3DA-0BC6-8B51-82478349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587FB-1871-1CE2-8069-0DFC9F2B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032557"/>
            <a:ext cx="6614698" cy="58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7DA1-FAE9-A1F0-EBDD-2285C9FA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00CF-3938-2E84-FCE6-D4F3C52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1FD07-34AA-84CD-BCF6-F3CB0D8C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F2DA-A919-34D8-5701-433CACC19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456" y="955965"/>
            <a:ext cx="6479760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13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AAE3-BB77-D268-6C31-F288AE16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9E77-BBF9-1582-C7E3-EE22E201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F39D-AED3-E379-1BE5-B1808B56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B211C-BE70-DD79-4BCF-1D617F3CA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048" y="912128"/>
            <a:ext cx="6477904" cy="1734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C8828C-E41E-9E71-DB9F-A0EDF93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41" y="2646218"/>
            <a:ext cx="7563906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0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826F-E586-8E88-EE97-044BB821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EE1B-0BF8-5A39-E2F0-FD57F6BF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Prompting Keywords Examples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781F-70D4-618B-A734-139B76FC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5AC8F-D32A-CFE2-5F5C-F69FC795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955964"/>
            <a:ext cx="7415716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6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2A5F-1C2A-8629-CC26-DDC00BE6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3375-16A0-56E6-7D17-C7A73069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3" y="157307"/>
            <a:ext cx="10674927" cy="798658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B1A7-DD03-E29E-2699-D6D68F52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5"/>
            <a:ext cx="10515600" cy="5220998"/>
          </a:xfrm>
        </p:spPr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BC0846-60CE-C7AA-F27D-ED010E5E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5965"/>
            <a:ext cx="9989127" cy="57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7F4B-8AF6-414E-8633-AD825BDA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669" y="65574"/>
            <a:ext cx="11603421" cy="8172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is ChatGPT)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2032-2A61-04D6-71A3-4D405771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1008992"/>
            <a:ext cx="11603421" cy="578343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Technology Behind ChatGPT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ChatGPT = AI chatbot by OpenAI.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Built on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Transformer 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Pre-trained on vast amounts of internet text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Fine-tuned for dialogue and task-specific conversations.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Versions: GPT-3, GPT-3.5, GPT-4,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ChatGPT Works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Input Prompt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or Prompt Box (User message)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(Predicts next words based on context)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Response Area: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ChatGPT replies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Generates Response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(Human-like answer)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Regenerate, Copy, Edit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buttons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doesn’t “think” but predicts based on patterns in data.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3283-25FD-B952-D013-AC399D72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81338"/>
            <a:ext cx="11761075" cy="549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is ChatGPT)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7005-DA56-F08D-BD05-CF507F6CB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55" y="630621"/>
            <a:ext cx="11761075" cy="635350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Capabilities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Answering Questions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(Natural language understanding and generation)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Creative Writing (stories, poems)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Contextual memory (in some versions) and Summarizing Texts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Coding Assistance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Multilingual support and Language Translation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Role-playing Scenarios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Applications of ChatGPT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 Support Chatbots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Virtual Assistants (</a:t>
            </a:r>
            <a:r>
              <a:rPr lang="en-US" sz="2800" dirty="0"/>
              <a:t>Writing Emails &amp; Reports)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Content Creation &amp; Brainstorming (</a:t>
            </a:r>
            <a:r>
              <a:rPr lang="en-US" sz="2800" dirty="0"/>
              <a:t>Learning New Topics.)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Education &amp; Tutoring (</a:t>
            </a:r>
            <a:r>
              <a:rPr lang="en-US" sz="2800" dirty="0"/>
              <a:t>Creative Writing: Poems, Stories)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Programming Help (</a:t>
            </a:r>
            <a:r>
              <a:rPr lang="en-US" sz="2800" dirty="0"/>
              <a:t>Coding Help &amp; Debugging)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 Summarization</a:t>
            </a:r>
          </a:p>
          <a:p>
            <a:pPr lv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8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D4AC-EC4D-0DB4-4ABA-C96FEA34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2" y="81342"/>
            <a:ext cx="11650718" cy="6281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is ChatGPT)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84FA-30CF-E2C5-408C-6623BBD1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372" y="709444"/>
            <a:ext cx="11650718" cy="5467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 of ChatGPT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May generate incorrect or nonsensical answers.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Lacks true understanding or consciousness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Sensitive to prompt phrasing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Can reflect biases from training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Future of ChatGPT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More accurate and specialized models.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Integration with tools (search, code, design).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AI-Human collaboration in workplaces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Continuous improvements in safety and ethics</a:t>
            </a:r>
          </a:p>
        </p:txBody>
      </p:sp>
    </p:spTree>
    <p:extLst>
      <p:ext uri="{BB962C8B-B14F-4D97-AF65-F5344CB8AC3E}">
        <p14:creationId xmlns:p14="http://schemas.microsoft.com/office/powerpoint/2010/main" val="332803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9261-671B-11C9-E0C0-8697C5A2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7" y="128639"/>
            <a:ext cx="11666483" cy="8015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(What is ChatGPT)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EBD0-5E6D-3665-7EE7-6C80A5B43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7" y="930166"/>
            <a:ext cx="11666483" cy="59278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ChatGPT is a powerful conversational AI tool.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Transforming industries through human-like interactions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Start with simple prompts and explore its capabilities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Review responses critically. Always verify factual information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Practice makes perfect—experiment and learn.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Responsible usage is key to leveraging its potential.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Ethical Considerations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ChatGPT as a collaborator, not a replacement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Stay updated with new features.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Let’s discuss how ChatGPT can be useful to you.</a:t>
            </a:r>
          </a:p>
        </p:txBody>
      </p:sp>
    </p:spTree>
    <p:extLst>
      <p:ext uri="{BB962C8B-B14F-4D97-AF65-F5344CB8AC3E}">
        <p14:creationId xmlns:p14="http://schemas.microsoft.com/office/powerpoint/2010/main" val="116703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BB4C-8882-F055-64B7-076159D6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65584"/>
            <a:ext cx="11540359" cy="8488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(Getting Started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F9BA-C787-E8BA-D2A1-0496EEEB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914404"/>
            <a:ext cx="11540359" cy="59435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Beginner’s Guide to Using AI Conversations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Use ChatGPT?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Instant answers to questions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Helps with writing, coding, summarizing, and more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Great for brainstorming ideas.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Available 24/7 as a virtual assistant.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Access ChatGPT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chat.openai.com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Sign up for an OpenAI account (free or Plus plan)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 in and start chatting</a:t>
            </a:r>
          </a:p>
        </p:txBody>
      </p:sp>
    </p:spTree>
    <p:extLst>
      <p:ext uri="{BB962C8B-B14F-4D97-AF65-F5344CB8AC3E}">
        <p14:creationId xmlns:p14="http://schemas.microsoft.com/office/powerpoint/2010/main" val="192978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948A-C159-5D68-918D-1CFCC163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97104"/>
            <a:ext cx="11571889" cy="8172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(Getting Started …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F0448-CAC3-7037-343F-CFF363E4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3"/>
            <a:ext cx="10515600" cy="52625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Versions and Improvements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GPT-3: Released in 2020.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GPT-3.5: Improved speed and reliability.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GPT-4: More accurate, creative, and safe.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GPT-4o: Multimodal – supports text, vision, and audio input/output.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5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7040-92DC-6DA2-A806-86474A80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07" y="49807"/>
            <a:ext cx="11445765" cy="92765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– Beginner-Level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(Getting Started 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220B7-D9BC-C74F-021B-FA34D9715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52" y="977462"/>
            <a:ext cx="11146220" cy="51995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vs. Plus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3A50D-75D0-E7EF-8939-B081C449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17" y="1450428"/>
            <a:ext cx="8891752" cy="3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0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1088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AI Tutorial Presentation – Level 1</vt:lpstr>
      <vt:lpstr>ChatGPT – Beginner-Level (What is ChatGPT)</vt:lpstr>
      <vt:lpstr>ChatGPT – Beginner-Level (What is ChatGPT)</vt:lpstr>
      <vt:lpstr>ChatGPT – Beginner-Level (What is ChatGPT)</vt:lpstr>
      <vt:lpstr>ChatGPT – Beginner-Level (What is ChatGPT)</vt:lpstr>
      <vt:lpstr>ChatGPT – Beginner-Level (What is ChatGPT)</vt:lpstr>
      <vt:lpstr>ChatGPT – Beginner-Level (Getting Started …)</vt:lpstr>
      <vt:lpstr>ChatGPT – Beginner-Level (Getting Started …</vt:lpstr>
      <vt:lpstr>ChatGPT – Beginner-Level (Getting Started …)</vt:lpstr>
      <vt:lpstr>ChatGPT – Beginner-Level (Getting Started …)</vt:lpstr>
      <vt:lpstr>ChatGPT – Beginner-Level (Prompt Engineering)</vt:lpstr>
      <vt:lpstr>ChatGPT – Beginner-Level (Prompt Engineering)</vt:lpstr>
      <vt:lpstr>Prompt Engineering Techniques</vt:lpstr>
      <vt:lpstr>ChatGPT – Beginner-Level (Prompt Engineering)</vt:lpstr>
      <vt:lpstr>ChatGPT – Beginner-Level (Prompt Engineering)</vt:lpstr>
      <vt:lpstr>ChatGPT – Beginner-Level (Prompt Engineering)</vt:lpstr>
      <vt:lpstr>ChatGPT – Beginner-Level (Prompt Engineering)</vt:lpstr>
      <vt:lpstr>ChatGPT Prompt Writing Guidelines </vt:lpstr>
      <vt:lpstr>Prompting Keywords + Examples</vt:lpstr>
      <vt:lpstr>Prompting Keywords Examples Continued</vt:lpstr>
      <vt:lpstr>Prompting Keywords Examples Continued</vt:lpstr>
      <vt:lpstr>Prompting Keywords Examples Continued</vt:lpstr>
      <vt:lpstr>Prompting Keywords Examples Continued</vt:lpstr>
      <vt:lpstr>Prompting Keywords Examples Continued</vt:lpstr>
      <vt:lpstr>Prompt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 Gyaw</dc:creator>
  <cp:lastModifiedBy>Tun Gyaw</cp:lastModifiedBy>
  <cp:revision>20</cp:revision>
  <cp:lastPrinted>2025-08-02T03:11:22Z</cp:lastPrinted>
  <dcterms:created xsi:type="dcterms:W3CDTF">2025-08-01T21:47:40Z</dcterms:created>
  <dcterms:modified xsi:type="dcterms:W3CDTF">2025-09-06T17:06:04Z</dcterms:modified>
</cp:coreProperties>
</file>