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08" r:id="rId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D"/>
    <a:srgbClr val="FFFFAF"/>
    <a:srgbClr val="FFFF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0" autoAdjust="0"/>
    <p:restoredTop sz="94660"/>
  </p:normalViewPr>
  <p:slideViewPr>
    <p:cSldViewPr>
      <p:cViewPr varScale="1">
        <p:scale>
          <a:sx n="117" d="100"/>
          <a:sy n="117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8844" cy="351216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540" y="1"/>
            <a:ext cx="4028844" cy="351216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r">
              <a:defRPr sz="1200"/>
            </a:lvl1pPr>
          </a:lstStyle>
          <a:p>
            <a:fld id="{706F3073-F8A2-402D-9A2A-E24CA55AB03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9187"/>
            <a:ext cx="4028844" cy="35121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540" y="6659187"/>
            <a:ext cx="4028844" cy="35121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r">
              <a:defRPr sz="1200"/>
            </a:lvl1pPr>
          </a:lstStyle>
          <a:p>
            <a:fld id="{E14CDA5B-F425-4280-A0D2-E373DF12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25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EC908E11-2F58-4DB6-8DF2-5DCFF6F604E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58" tIns="46580" rIns="93158" bIns="4658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5"/>
            <a:ext cx="4028440" cy="351736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5"/>
            <a:ext cx="4028440" cy="351736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35150025-024C-4151-B91F-536CA6117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1F439F-305B-4A73-9C42-DE17DABFC6A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8516-565A-4AB8-9556-58D7A90B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1F439F-305B-4A73-9C42-DE17DABFC6A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8516-565A-4AB8-9556-58D7A90B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1F439F-305B-4A73-9C42-DE17DABFC6A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8516-565A-4AB8-9556-58D7A90B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1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1F439F-305B-4A73-9C42-DE17DABFC6A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8516-565A-4AB8-9556-58D7A90B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1F439F-305B-4A73-9C42-DE17DABFC6A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8516-565A-4AB8-9556-58D7A90B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4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1F439F-305B-4A73-9C42-DE17DABFC6A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8516-565A-4AB8-9556-58D7A90B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4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1F439F-305B-4A73-9C42-DE17DABFC6A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8516-565A-4AB8-9556-58D7A90B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9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1F439F-305B-4A73-9C42-DE17DABFC6A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8516-565A-4AB8-9556-58D7A90B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34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1F439F-305B-4A73-9C42-DE17DABFC6A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8516-565A-4AB8-9556-58D7A90B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2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1F439F-305B-4A73-9C42-DE17DABFC6A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8516-565A-4AB8-9556-58D7A90B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5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28516-565A-4AB8-9556-58D7A90B4B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91400" y="6629400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mjb –</a:t>
            </a:r>
            <a:r>
              <a:rPr lang="en-US" sz="800" baseline="0" dirty="0" smtClean="0">
                <a:latin typeface="Arial" pitchFamily="34" charset="0"/>
                <a:cs typeface="Arial" pitchFamily="34" charset="0"/>
              </a:rPr>
              <a:t> April 1, 2019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096000" y="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C238F2A-1892-4DF6-868A-5E1EACB9705D}" type="slidenum">
              <a:rPr lang="en-US" sz="1400" smtClean="0"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5597537"/>
            <a:ext cx="894030" cy="94137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32030" y="6448558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2294722" cy="18287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89" y="1600200"/>
            <a:ext cx="2294722" cy="18287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0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latin typeface="Arial" charset="0"/>
              </a:rPr>
              <a:t>T</a:t>
            </a:r>
            <a:r>
              <a:rPr lang="en-US" sz="2400" b="1" dirty="0" smtClean="0">
                <a:solidFill>
                  <a:schemeClr val="tx2"/>
                </a:solidFill>
                <a:latin typeface="Arial" charset="0"/>
              </a:rPr>
              <a:t>he Left Two Images Work Well Together in my Handheld Stereo Viewer</a:t>
            </a:r>
            <a:endParaRPr lang="en-US" sz="24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5950" y="96012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8361" y="96012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7313" y="3428999"/>
            <a:ext cx="590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 this page and cut out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images together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8600" y="4419600"/>
            <a:ext cx="4495800" cy="646331"/>
          </a:xfrm>
          <a:prstGeom prst="rect">
            <a:avLst/>
          </a:prstGeom>
          <a:solidFill>
            <a:srgbClr val="FFFF9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Don’t resize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images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they fit perfectly in the viewer as they are now.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3936329"/>
            <a:ext cx="3539961" cy="26549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08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40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mjb</dc:creator>
  <cp:lastModifiedBy>Bailey, Mike</cp:lastModifiedBy>
  <cp:revision>304</cp:revision>
  <cp:lastPrinted>2019-04-01T15:20:52Z</cp:lastPrinted>
  <dcterms:created xsi:type="dcterms:W3CDTF">2016-11-19T04:42:08Z</dcterms:created>
  <dcterms:modified xsi:type="dcterms:W3CDTF">2019-04-08T17:15:29Z</dcterms:modified>
</cp:coreProperties>
</file>