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260" r:id="rId4"/>
    <p:sldId id="261" r:id="rId5"/>
    <p:sldId id="262" r:id="rId6"/>
    <p:sldId id="263" r:id="rId7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75" r:id="rId20"/>
    <p:sldId id="274" r:id="rId21"/>
    <p:sldId id="278" r:id="rId22"/>
    <p:sldId id="276" r:id="rId23"/>
    <p:sldId id="277" r:id="rId24"/>
    <p:sldId id="280" r:id="rId25"/>
    <p:sldId id="288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异步操作很关键的一点是程序的简洁性，因为在调度过程比较复杂的情况下，异步代码经常会既难写也难被读懂。 Android 创造的 AsyncTask 和Handler ，其实都是为了让异步代码更加简洁。RxJava 的优势也是简洁，但它的简洁的与众不同之处在于，随着程序逻辑变得越来越复杂，它依然能够保持简洁。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异步操作，流水线化。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49A273-1ECA-47B4-B9DF-EAC6107F527C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6137"/>
            <a:ext cx="9144000" cy="112553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6138"/>
            <a:ext cx="9144000" cy="7302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21" y="4152917"/>
            <a:ext cx="5802558" cy="18286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 7"/>
          <p:cNvSpPr/>
          <p:nvPr/>
        </p:nvSpPr>
        <p:spPr>
          <a:xfrm>
            <a:off x="4677410" y="1920831"/>
            <a:ext cx="2837180" cy="164050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87" y="2320020"/>
            <a:ext cx="2143125" cy="842124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2575" y="3620579"/>
            <a:ext cx="4006850" cy="501869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607363" y="3013519"/>
            <a:ext cx="4960869" cy="782860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i="1" dirty="0">
              <a:solidFill>
                <a:srgbClr val="FFFFFF"/>
              </a:solidFill>
              <a:latin typeface="Bodoni MT Black" pitchFamily="18" charset="0"/>
              <a:ea typeface="HanWangWCL10" panose="02020500000000000000" pitchFamily="18" charset="-120"/>
              <a:cs typeface="Aharoni" pitchFamily="2" charset="-79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8290989" y="3227205"/>
            <a:ext cx="716897" cy="672133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flipH="1" flipV="1">
            <a:off x="3184115" y="2883365"/>
            <a:ext cx="715258" cy="670191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2524" y="3087463"/>
            <a:ext cx="4469525" cy="63497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616F-2C6D-4E4B-9A0E-EB47A9E9D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654-C0F5-4C87-9856-8AAB82CD597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t="113" r="610" b="13860"/>
          <a:stretch>
            <a:fillRect/>
          </a:stretch>
        </p:blipFill>
        <p:spPr>
          <a:xfrm>
            <a:off x="-11805" y="0"/>
            <a:ext cx="12203805" cy="6858000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8695557" y="0"/>
            <a:ext cx="3496643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云形 6"/>
          <p:cNvSpPr/>
          <p:nvPr/>
        </p:nvSpPr>
        <p:spPr>
          <a:xfrm>
            <a:off x="6096001" y="617001"/>
            <a:ext cx="1254035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云形 7"/>
          <p:cNvSpPr/>
          <p:nvPr/>
        </p:nvSpPr>
        <p:spPr>
          <a:xfrm>
            <a:off x="155833" y="647009"/>
            <a:ext cx="682369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818" y="536677"/>
            <a:ext cx="9259049" cy="868423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818" y="1742537"/>
            <a:ext cx="3647537" cy="409624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2114" y="1742537"/>
            <a:ext cx="5611512" cy="40962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4664" y="365125"/>
            <a:ext cx="1209136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68442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03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52051"/>
            <a:ext cx="10515600" cy="452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569518" y="0"/>
            <a:ext cx="2622482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云形 8"/>
          <p:cNvSpPr/>
          <p:nvPr/>
        </p:nvSpPr>
        <p:spPr>
          <a:xfrm>
            <a:off x="7619851" y="617001"/>
            <a:ext cx="940526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云形 9"/>
          <p:cNvSpPr/>
          <p:nvPr/>
        </p:nvSpPr>
        <p:spPr>
          <a:xfrm>
            <a:off x="116875" y="647009"/>
            <a:ext cx="511777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ebdings" panose="05030102010509060703" pitchFamily="18" charset="2"/>
        <a:buChar char="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846137"/>
            <a:ext cx="9144000" cy="1125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sym typeface="+mn-ea"/>
              </a:rPr>
              <a:t>RxJava Introduce 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4000" y="2116138"/>
            <a:ext cx="9144000" cy="73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C9EE">
                  <a:lumMod val="60000"/>
                  <a:lumOff val="40000"/>
                </a:srgbClr>
              </a:buClr>
              <a:buFont typeface="Webdings" panose="05030102010509060703" pitchFamily="18" charset="2"/>
              <a:buNone/>
              <a:defRPr sz="2400" kern="1200">
                <a:solidFill>
                  <a:srgbClr val="8BE1FF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by  zhengxiaobin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0355" y="1628775"/>
            <a:ext cx="1165669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 </a:t>
            </a:r>
            <a:r>
              <a:rPr lang="zh-CN" altLang="en-US" sz="3200"/>
              <a:t>RxJava 好在哪？就好在简洁，好在那把什么复杂逻辑都能穿成一条线的简洁。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184910" y="3779520"/>
            <a:ext cx="101269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</a:t>
            </a:r>
            <a:r>
              <a:rPr lang="zh-CN" altLang="en-US" sz="3600"/>
              <a:t>RxJava 的这种实现，是一条从上到下的链式调用</a:t>
            </a:r>
            <a:endParaRPr lang="zh-CN" altLang="en-US" sz="360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9515" y="421005"/>
            <a:ext cx="29260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5400"/>
              <a:t>原理简析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93190" y="4176395"/>
            <a:ext cx="70764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扩展的观察者模式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010" y="4938395"/>
            <a:ext cx="5704840" cy="1619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35" y="2654300"/>
            <a:ext cx="5581015" cy="12668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84960" y="1910080"/>
            <a:ext cx="1960880" cy="792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观察者模式</a:t>
            </a:r>
            <a:endParaRPr lang="zh-CN" altLang="en-US" sz="2800"/>
          </a:p>
          <a:p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8680" y="730250"/>
            <a:ext cx="527812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800"/>
              <a:t>四个基本概念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1186180" y="2202815"/>
            <a:ext cx="9819005" cy="2773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00"/>
              <a:t>1. </a:t>
            </a:r>
            <a:r>
              <a:rPr lang="zh-CN" altLang="en-US" sz="4400"/>
              <a:t>Observable (可观察者，即被观察者)</a:t>
            </a:r>
            <a:endParaRPr lang="zh-CN" altLang="en-US" sz="4400"/>
          </a:p>
          <a:p>
            <a:r>
              <a:rPr lang="en-US" altLang="zh-CN" sz="4400"/>
              <a:t>2.</a:t>
            </a:r>
            <a:r>
              <a:rPr lang="zh-CN" altLang="en-US" sz="4400"/>
              <a:t> Observer (观察者)、</a:t>
            </a:r>
            <a:endParaRPr lang="zh-CN" altLang="en-US" sz="4400"/>
          </a:p>
          <a:p>
            <a:r>
              <a:rPr lang="en-US" altLang="zh-CN" sz="4400"/>
              <a:t>3. </a:t>
            </a:r>
            <a:r>
              <a:rPr lang="zh-CN" altLang="en-US" sz="4400"/>
              <a:t>subscribe (订阅)、</a:t>
            </a:r>
            <a:endParaRPr lang="zh-CN" altLang="en-US" sz="4400"/>
          </a:p>
          <a:p>
            <a:r>
              <a:rPr lang="en-US" altLang="zh-CN" sz="4400"/>
              <a:t>4. </a:t>
            </a:r>
            <a:r>
              <a:rPr lang="zh-CN" altLang="en-US" sz="4400"/>
              <a:t>事件</a:t>
            </a:r>
            <a:endParaRPr lang="zh-CN" altLang="en-US" sz="4400"/>
          </a:p>
        </p:txBody>
      </p:sp>
    </p:spTree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9815" y="885190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1) 创建 Observer</a:t>
            </a:r>
            <a:endParaRPr lang="zh-CN" altLang="en-US"/>
          </a:p>
        </p:txBody>
      </p:sp>
      <p:pic>
        <p:nvPicPr>
          <p:cNvPr id="3" name="图片 2" descr="QQ截图201608031647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1642110"/>
            <a:ext cx="11972925" cy="4906645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51890" y="840740"/>
            <a:ext cx="2138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2) 创建 Observable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QQ截图201608031648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5415" y="1998345"/>
            <a:ext cx="12483465" cy="2861945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3150" y="919480"/>
            <a:ext cx="213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3) Subscribe (订阅)</a:t>
            </a:r>
            <a:endParaRPr lang="zh-CN" altLang="en-US"/>
          </a:p>
        </p:txBody>
      </p:sp>
      <p:pic>
        <p:nvPicPr>
          <p:cNvPr id="3" name="图片 2" descr="QQ截图201608031649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1711325"/>
            <a:ext cx="12179300" cy="1570355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3740" y="365125"/>
            <a:ext cx="11159490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just(T...): 将传入的参数依次发送出来。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Observable observable = Observable.just("Hello", "Hi", "Aloha");</a:t>
            </a:r>
            <a:endParaRPr lang="zh-CN" altLang="en-US"/>
          </a:p>
          <a:p>
            <a:pPr algn="l"/>
            <a:r>
              <a:rPr lang="zh-CN" altLang="en-US"/>
              <a:t>// 将会依次调用：</a:t>
            </a:r>
            <a:endParaRPr lang="zh-CN" altLang="en-US"/>
          </a:p>
          <a:p>
            <a:pPr algn="l"/>
            <a:r>
              <a:rPr lang="zh-CN" altLang="en-US"/>
              <a:t>// onNext("Hello");</a:t>
            </a:r>
            <a:endParaRPr lang="zh-CN" altLang="en-US"/>
          </a:p>
          <a:p>
            <a:pPr algn="l"/>
            <a:r>
              <a:rPr lang="zh-CN" altLang="en-US"/>
              <a:t>// onNext("Hi");</a:t>
            </a:r>
            <a:endParaRPr lang="zh-CN" altLang="en-US"/>
          </a:p>
          <a:p>
            <a:pPr algn="l"/>
            <a:r>
              <a:rPr lang="zh-CN" altLang="en-US"/>
              <a:t>// onNext("Aloha");</a:t>
            </a:r>
            <a:endParaRPr lang="zh-CN" altLang="en-US"/>
          </a:p>
          <a:p>
            <a:pPr algn="l"/>
            <a:r>
              <a:rPr lang="zh-CN" altLang="en-US"/>
              <a:t>// onCompleted();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3740" y="3657600"/>
            <a:ext cx="10414635" cy="2834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from(T[]) / from(Iterable&lt;? extends T&gt;) : 将传入的数组或 Iterable 拆分成具体对象后，依次发送出来。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String[] words = {"Hello", "Hi", "Aloha"};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Observable observable = Observable.from(words);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// 将会依次调用：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// onNext("Hello");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// onNext("Hi");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// onNext("Aloha");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// onCompleted();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5580" y="1462405"/>
            <a:ext cx="6323965" cy="3047365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Q截图201608031653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660400"/>
            <a:ext cx="11718925" cy="3962400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截图201608031653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" y="80010"/>
            <a:ext cx="10028555" cy="6781165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1105" y="2248535"/>
            <a:ext cx="10192385" cy="1006475"/>
          </a:xfrm>
        </p:spPr>
        <p:txBody>
          <a:bodyPr/>
          <a:p>
            <a:r>
              <a:rPr lang="zh-CN" altLang="en-US"/>
              <a:t>RxJava 到底是什么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16660" y="558800"/>
            <a:ext cx="3408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3. 线程控制 —— Scheduler (一)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4020" y="1333500"/>
            <a:ext cx="1111631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在RxJava 中，Scheduler ——调度器，相当于线程控制器，RxJava 通过它来指定每一段代码应该运行在什么样的线程。RxJava 已经内置了几个 Scheduler ，它们已经适合大多数的使用场景：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Schedulers.immediate(): 直接在当前线程运行，相当于不指定线程。这是默认的 Scheduler。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Schedulers.newThread(): 总是启用新线程，并在新线程执行操作。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Schedulers.io(): I/O 操作（读写文件、读写数据库、网络信息交互等）所使用的 Scheduler。行为模式和 newThread() 差不多，区别在于 io() 的内部实现是是用一个无数量上限的线程池，可以重用空闲的线程，因此多数情况下 io() 比 newThread() 更有效率。不要把计算工作放在 io() 中，可以避免创建不必要的线程。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Schedulers.computation(): 计算所使用的 Scheduler。这个计算指的是 CPU 密集型计算，即不会被 I/O 等操作限制性能的操作，例如图形的计算。这个 Scheduler 使用的固定的线程池，大小为 CPU 核数。不要把 I/O 操作放在 computation() 中，否则 I/O 操作的等待时间会浪费 CPU。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另外， Android 还有一个专用的 AndroidSchedulers.mainThread()，它指定的操作将在 Android 主线程运行。</a:t>
            </a:r>
            <a:endParaRPr lang="zh-CN" altLang="en-US"/>
          </a:p>
        </p:txBody>
      </p:sp>
    </p:spTree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7440" y="1123315"/>
            <a:ext cx="867346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2. </a:t>
            </a:r>
            <a:r>
              <a:rPr lang="zh-CN" altLang="en-US"/>
              <a:t>使用 subscribeOn() 和 observeOn() 两个方法来对线程进行控制了。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subscribeOn(): 指定 subscribe() 所发生的线程，即 Observable.OnSubscribe 被激活时所处的线程。或者叫做事件产生的线程。</a:t>
            </a:r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/>
              <a:t> observeOn(): 指定 Subscriber 所运行在的线程。或者叫做事件消费的线程。</a:t>
            </a:r>
            <a:endParaRPr lang="zh-CN" altLang="en-US"/>
          </a:p>
        </p:txBody>
      </p:sp>
      <p:pic>
        <p:nvPicPr>
          <p:cNvPr id="3" name="图片 2" descr="QQ截图201608031659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40" y="3236595"/>
            <a:ext cx="10909935" cy="3279140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82700" y="434975"/>
            <a:ext cx="2773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Scheduler 的原理</a:t>
            </a:r>
            <a:r>
              <a:rPr lang="en-US" altLang="zh-CN"/>
              <a:t>---变换 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82700" y="1242695"/>
            <a:ext cx="6951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RxJava 提供了对事件序列进行变换的支持，这是它的核心功能之一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82700" y="1938655"/>
            <a:ext cx="9555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所谓变换，就是将事件序列中的对象或整个序列进行加工处理，转换成不同的事件或事件序列</a:t>
            </a:r>
            <a:endParaRPr lang="zh-CN" altLang="en-US"/>
          </a:p>
        </p:txBody>
      </p:sp>
      <p:pic>
        <p:nvPicPr>
          <p:cNvPr id="6" name="图片 5" descr="QQ截图201608031703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2435860"/>
            <a:ext cx="9652000" cy="4264025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0925" y="800100"/>
            <a:ext cx="178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几个常用的变换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0925" y="1558925"/>
            <a:ext cx="2964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map(): 事件对象的直接变换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940" y="2446655"/>
            <a:ext cx="5022850" cy="4008755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32230" y="800100"/>
            <a:ext cx="3497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flatMap(): 这是一个很有用的变换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560" y="1572260"/>
            <a:ext cx="5981065" cy="4780915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87170" y="870585"/>
            <a:ext cx="4526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打印出每个学生所需要修的所有课程的名称</a:t>
            </a:r>
            <a:endParaRPr lang="zh-CN" altLang="en-US"/>
          </a:p>
        </p:txBody>
      </p:sp>
      <p:pic>
        <p:nvPicPr>
          <p:cNvPr id="3" name="图片 2" descr="QQ截图201608031708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340" y="1236345"/>
            <a:ext cx="9563735" cy="5553075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7590" y="4908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大致分为这几类：</a:t>
            </a:r>
            <a:endParaRPr lang="zh-CN" altLang="en-US"/>
          </a:p>
        </p:txBody>
      </p:sp>
      <p:pic>
        <p:nvPicPr>
          <p:cNvPr id="5" name="图片 4" descr="QQ截图201608031746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40" y="856615"/>
            <a:ext cx="9653905" cy="5911850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9415" y="1165225"/>
            <a:ext cx="8728710" cy="3566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最后用一个例子做了下总结，需求如下：</a:t>
            </a:r>
            <a:endParaRPr lang="zh-CN" altLang="en-US" sz="3200"/>
          </a:p>
          <a:p>
            <a:pPr algn="l"/>
            <a:endParaRPr lang="zh-CN" altLang="en-US" sz="3600"/>
          </a:p>
          <a:p>
            <a:pPr marL="514350" indent="-514350" algn="l">
              <a:buAutoNum type="arabicPeriod"/>
            </a:pPr>
            <a:r>
              <a:rPr lang="zh-CN" altLang="en-US" sz="3200"/>
              <a:t>将一个为数字的字符串数组元素转换为数字</a:t>
            </a:r>
            <a:endParaRPr lang="zh-CN" altLang="en-US" sz="3200"/>
          </a:p>
          <a:p>
            <a:pPr marL="514350" indent="-514350" algn="l">
              <a:buAutoNum type="arabicPeriod"/>
            </a:pPr>
            <a:r>
              <a:rPr lang="zh-CN" altLang="en-US" sz="3200"/>
              <a:t>过滤掉大于10的数字</a:t>
            </a:r>
            <a:endParaRPr lang="zh-CN" altLang="en-US" sz="3200"/>
          </a:p>
          <a:p>
            <a:pPr marL="514350" indent="-514350" algn="l">
              <a:buAutoNum type="arabicPeriod"/>
            </a:pPr>
            <a:r>
              <a:rPr lang="zh-CN" altLang="en-US" sz="3200"/>
              <a:t>去重</a:t>
            </a:r>
            <a:endParaRPr lang="zh-CN" altLang="en-US" sz="3200"/>
          </a:p>
          <a:p>
            <a:pPr marL="514350" indent="-514350" algn="l">
              <a:buAutoNum type="arabicPeriod"/>
            </a:pPr>
            <a:r>
              <a:rPr lang="zh-CN" altLang="en-US" sz="3200"/>
              <a:t>取最后面3个元素</a:t>
            </a:r>
            <a:endParaRPr lang="zh-CN" altLang="en-US" sz="3200"/>
          </a:p>
          <a:p>
            <a:pPr marL="514350" indent="-514350" algn="l">
              <a:buAutoNum type="arabicPeriod"/>
            </a:pPr>
            <a:r>
              <a:rPr lang="zh-CN" altLang="en-US" sz="3200"/>
              <a:t>累计求和</a:t>
            </a:r>
            <a:endParaRPr lang="zh-CN" altLang="en-US" sz="3200"/>
          </a:p>
        </p:txBody>
      </p:sp>
    </p:spTree>
  </p:cSld>
  <p:clrMapOvr>
    <a:masterClrMapping/>
  </p:clrMapOvr>
  <p:transition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截图201608031722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047115"/>
            <a:ext cx="10990580" cy="3296285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79090" y="2402840"/>
            <a:ext cx="592582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400">
                <a:sym typeface="+mn-ea"/>
              </a:rPr>
              <a:t>核心思想是 一切皆是流</a:t>
            </a:r>
            <a:endParaRPr lang="zh-CN" altLang="en-US" sz="4400">
              <a:sym typeface="+mn-ea"/>
            </a:endParaRPr>
          </a:p>
        </p:txBody>
      </p:sp>
    </p:spTree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9355" y="1343025"/>
            <a:ext cx="10164445" cy="9982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a library for composing asynchronous and event-based programs using observable sequences for the Java VM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</a:t>
            </a:r>
            <a:r>
              <a:rPr lang="en-US" altLang="zh-CN"/>
              <a:t>-----GitHub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26185" y="3034665"/>
            <a:ext cx="884936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一个在 Java VM 上使用可观测的序列来组成异步的、基于事件的程序的库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1339850" y="4974590"/>
            <a:ext cx="82594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说到根上，它就是一个实现异步操作的库</a:t>
            </a:r>
            <a:endParaRPr lang="zh-CN" altLang="en-US" sz="280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截图201608041028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189865"/>
            <a:ext cx="4255770" cy="6511290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RxJava 好在哪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『同样是做异步，为什么人们用它，而不用现成的 </a:t>
            </a:r>
            <a:endParaRPr lang="zh-CN" altLang="en-US"/>
          </a:p>
          <a:p>
            <a:r>
              <a:rPr lang="zh-CN" altLang="en-US"/>
              <a:t>AsyncTask /</a:t>
            </a:r>
            <a:endParaRPr lang="zh-CN" altLang="en-US"/>
          </a:p>
          <a:p>
            <a:r>
              <a:rPr lang="zh-CN" altLang="en-US"/>
              <a:t>Handler / </a:t>
            </a:r>
            <a:endParaRPr lang="zh-CN" altLang="en-US"/>
          </a:p>
          <a:p>
            <a:r>
              <a:rPr lang="en-US" altLang="zh-CN"/>
              <a:t>Loader</a:t>
            </a:r>
            <a:endParaRPr lang="en-US" altLang="zh-CN"/>
          </a:p>
          <a:p>
            <a:r>
              <a:rPr lang="zh-CN" altLang="en-US"/>
              <a:t>XXX / ... ？』</a:t>
            </a:r>
            <a:endParaRPr lang="zh-CN" altLang="en-US"/>
          </a:p>
        </p:txBody>
      </p:sp>
    </p:spTree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4890" y="3063241"/>
            <a:ext cx="10515600" cy="1035050"/>
          </a:xfrm>
        </p:spPr>
        <p:txBody>
          <a:bodyPr>
            <a:noAutofit/>
          </a:bodyPr>
          <a:p>
            <a:r>
              <a:rPr lang="zh-CN" altLang="en-US" sz="13800"/>
              <a:t>简洁</a:t>
            </a:r>
            <a:endParaRPr lang="zh-CN" altLang="en-US" sz="1380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需求：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将一个给出的目录数组 File[] folders 中每个目录下的 png 图片都加载出来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显示在 imageCollectorView 中</a:t>
            </a:r>
            <a:endParaRPr lang="zh-CN" altLang="en-US"/>
          </a:p>
        </p:txBody>
      </p:sp>
    </p:spTree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QQ截图201608031620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6305" y="154940"/>
            <a:ext cx="7819390" cy="6241415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QQ截图2016080316215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8715" y="27940"/>
            <a:ext cx="9347835" cy="6874510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QQ截图201608031622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8320" y="2418080"/>
            <a:ext cx="11612880" cy="2345055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1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b"/>
  <p:tag name="KSO_WM_UNIT_INDEX" val="1"/>
  <p:tag name="KSO_WM_UNIT_ID" val="custom160415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8、12、15、16、21、25、29、33"/>
  <p:tag name="KSO_WM_TEMPLATE_CATEGORY" val="custom"/>
  <p:tag name="KSO_WM_TEMPLATE_INDEX" val="160415"/>
  <p:tag name="KSO_WM_TAG_VERSION" val="1.0"/>
  <p:tag name="KSO_WM_SLIDE_ID" val="custom16041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33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S"/>
</p:tagLst>
</file>

<file path=ppt/tags/tag7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33"/>
  <p:tag name="KSO_WM_SLIDE_INDEX" val="33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heme/theme1.xml><?xml version="1.0" encoding="utf-8"?>
<a:theme xmlns:a="http://schemas.openxmlformats.org/drawingml/2006/main" name="1_A000120140530A99PPBG">
  <a:themeElements>
    <a:clrScheme name="127">
      <a:dk1>
        <a:srgbClr val="FFFFFF"/>
      </a:dk1>
      <a:lt1>
        <a:srgbClr val="454749"/>
      </a:lt1>
      <a:dk2>
        <a:srgbClr val="FFFFFF"/>
      </a:dk2>
      <a:lt2>
        <a:srgbClr val="454749"/>
      </a:lt2>
      <a:accent1>
        <a:srgbClr val="8EC9EE"/>
      </a:accent1>
      <a:accent2>
        <a:srgbClr val="8ADCDE"/>
      </a:accent2>
      <a:accent3>
        <a:srgbClr val="ACDDC7"/>
      </a:accent3>
      <a:accent4>
        <a:srgbClr val="8BE1FF"/>
      </a:accent4>
      <a:accent5>
        <a:srgbClr val="A3C2EB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2123</Words>
  <Application>WPS 演示</Application>
  <PresentationFormat>宽屏</PresentationFormat>
  <Paragraphs>126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</vt:lpstr>
      <vt:lpstr>宋体</vt:lpstr>
      <vt:lpstr>Wingdings</vt:lpstr>
      <vt:lpstr>黑体</vt:lpstr>
      <vt:lpstr>Webdings</vt:lpstr>
      <vt:lpstr>Arial Black</vt:lpstr>
      <vt:lpstr>Microsoft New Tai Lue</vt:lpstr>
      <vt:lpstr>Bodoni MT Black</vt:lpstr>
      <vt:lpstr>HanWangWCL10</vt:lpstr>
      <vt:lpstr>Aharoni</vt:lpstr>
      <vt:lpstr>微软雅黑</vt:lpstr>
      <vt:lpstr>Segoe Print</vt:lpstr>
      <vt:lpstr>PMingLiU-ExtB</vt:lpstr>
      <vt:lpstr>Calibri</vt:lpstr>
      <vt:lpstr>Arial Narrow</vt:lpstr>
      <vt:lpstr>1_A000120140530A99PPBG</vt:lpstr>
      <vt:lpstr>PowerPoint 演示文稿</vt:lpstr>
      <vt:lpstr>RxJava 到底是什么 </vt:lpstr>
      <vt:lpstr>PowerPoint 演示文稿</vt:lpstr>
      <vt:lpstr>RxJava 好在哪</vt:lpstr>
      <vt:lpstr>简洁</vt:lpstr>
      <vt:lpstr>需求：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</cp:revision>
  <dcterms:created xsi:type="dcterms:W3CDTF">2016-08-03T07:55:00Z</dcterms:created>
  <dcterms:modified xsi:type="dcterms:W3CDTF">2016-08-04T03:59:52Z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