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3570B-EB59-4725-B1A5-7FB57F2FC663}" type="datetimeFigureOut">
              <a:rPr lang="zh-CN" altLang="en-US" smtClean="0"/>
              <a:pPr/>
              <a:t>2018\9\2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0EB1C-669E-4491-9235-77E77E3837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EB1C-669E-4491-9235-77E77E3837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28800" y="15240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288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28800" y="18288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28800" y="21336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28800" y="24384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28800" y="27432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28800" y="30480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828800" y="33528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28800" y="36576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28800" y="39624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828800" y="42672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28800" y="45720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828800" y="48768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28800" y="5173980"/>
            <a:ext cx="42672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828800" y="54864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28800" y="57912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1336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4384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432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480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528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576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624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2672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5720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8768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1816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4864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912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96000" y="1524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371600" y="1371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371600" y="1371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09800" y="990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90600" y="1752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371600" y="1447800"/>
            <a:ext cx="45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（</a:t>
            </a:r>
            <a:r>
              <a:rPr lang="en-US" altLang="zh-CN" sz="900" dirty="0" smtClean="0"/>
              <a:t>0,0</a:t>
            </a:r>
            <a:r>
              <a:rPr lang="zh-CN" altLang="en-US" sz="900" dirty="0" smtClean="0"/>
              <a:t>）</a:t>
            </a:r>
            <a:endParaRPr lang="zh-CN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096000" y="58674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（</a:t>
            </a:r>
            <a:r>
              <a:rPr lang="en-US" altLang="zh-CN" sz="900" dirty="0" smtClean="0"/>
              <a:t>14,14</a:t>
            </a:r>
            <a:r>
              <a:rPr lang="zh-CN" altLang="en-US" sz="900" dirty="0" smtClean="0"/>
              <a:t>）</a:t>
            </a:r>
            <a:endParaRPr lang="zh-CN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6781800" y="12192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（</a:t>
            </a:r>
            <a:r>
              <a:rPr lang="en-US" altLang="zh-CN" sz="900" dirty="0" smtClean="0"/>
              <a:t>m,n</a:t>
            </a:r>
            <a:r>
              <a:rPr lang="zh-CN" altLang="en-US" sz="900" dirty="0" smtClean="0"/>
              <a:t>）</a:t>
            </a:r>
            <a:endParaRPr lang="zh-CN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1447800" y="28194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05200" y="114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2438400" y="1828800"/>
            <a:ext cx="2438400" cy="24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438400" y="1828800"/>
            <a:ext cx="2438400" cy="24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2438402" y="3048000"/>
            <a:ext cx="24383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3657600" y="1828800"/>
            <a:ext cx="0" cy="24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48400" y="16002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 = Min(m,n) – 4  &gt; 0 ?</a:t>
            </a:r>
          </a:p>
          <a:p>
            <a:r>
              <a:rPr lang="en-US" altLang="zh-CN" dirty="0" smtClean="0"/>
              <a:t> (4 -Min(m,n)) : 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方向起点坐标：</a:t>
            </a:r>
            <a:r>
              <a:rPr lang="en-US" altLang="zh-CN" dirty="0" smtClean="0"/>
              <a:t>m – T</a:t>
            </a:r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方向起点坐标：</a:t>
            </a:r>
            <a:r>
              <a:rPr lang="en-US" altLang="zh-CN" dirty="0" smtClean="0"/>
              <a:t>n – T </a:t>
            </a:r>
          </a:p>
          <a:p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3632200" y="30213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1828800" y="1524000"/>
            <a:ext cx="121920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71600" y="2667000"/>
            <a:ext cx="45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（</a:t>
            </a:r>
            <a:r>
              <a:rPr lang="en-US" altLang="zh-CN" sz="900" dirty="0" smtClean="0"/>
              <a:t>0,4</a:t>
            </a:r>
            <a:r>
              <a:rPr lang="zh-CN" altLang="en-US" sz="900" dirty="0" smtClean="0"/>
              <a:t>）</a:t>
            </a:r>
            <a:endParaRPr lang="zh-CN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895600" y="1219200"/>
            <a:ext cx="45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（</a:t>
            </a:r>
            <a:r>
              <a:rPr lang="en-US" altLang="zh-CN" sz="900" dirty="0" smtClean="0"/>
              <a:t>4,0</a:t>
            </a:r>
            <a:r>
              <a:rPr lang="zh-CN" altLang="en-US" sz="900" dirty="0" smtClean="0"/>
              <a:t>）</a:t>
            </a:r>
            <a:endParaRPr lang="zh-CN" altLang="en-US" sz="9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1828800" y="4572000"/>
            <a:ext cx="121920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95400" y="4419600"/>
            <a:ext cx="53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（</a:t>
            </a:r>
            <a:r>
              <a:rPr lang="en-US" altLang="zh-CN" sz="900" dirty="0" smtClean="0"/>
              <a:t>0,10</a:t>
            </a:r>
            <a:r>
              <a:rPr lang="zh-CN" altLang="en-US" sz="900" dirty="0" smtClean="0"/>
              <a:t>）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32963" cy="70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6418263" cy="817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809163" cy="70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2057400" y="11430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62</Words>
  <Application>Microsoft Office PowerPoint</Application>
  <PresentationFormat>全屏显示(4:3)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幻灯片 1</vt:lpstr>
      <vt:lpstr>幻灯片 2</vt:lpstr>
      <vt:lpstr>幻灯片 3</vt:lpstr>
      <vt:lpstr>幻灯片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105</cp:revision>
  <dcterms:created xsi:type="dcterms:W3CDTF">2006-08-16T00:00:00Z</dcterms:created>
  <dcterms:modified xsi:type="dcterms:W3CDTF">2018-09-02T15:52:23Z</dcterms:modified>
</cp:coreProperties>
</file>