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8" r:id="rId21"/>
    <p:sldId id="290" r:id="rId22"/>
    <p:sldId id="291" r:id="rId23"/>
    <p:sldId id="292" r:id="rId24"/>
    <p:sldId id="281" r:id="rId25"/>
    <p:sldId id="282" r:id="rId26"/>
    <p:sldId id="283" r:id="rId27"/>
    <p:sldId id="285" r:id="rId28"/>
    <p:sldId id="286" r:id="rId29"/>
    <p:sldId id="289" r:id="rId30"/>
    <p:sldId id="293" r:id="rId31"/>
    <p:sldId id="258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60" autoAdjust="0"/>
    <p:restoredTop sz="94660"/>
  </p:normalViewPr>
  <p:slideViewPr>
    <p:cSldViewPr>
      <p:cViewPr>
        <p:scale>
          <a:sx n="100" d="100"/>
          <a:sy n="100" d="100"/>
        </p:scale>
        <p:origin x="-400" y="-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C34B4-D00B-A44A-B582-03BCFDD969D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FF0960-CA85-1241-B1D1-6EA72C3C1126}">
      <dgm:prSet phldrT="[文本]"/>
      <dgm:spPr/>
      <dgm:t>
        <a:bodyPr/>
        <a:lstStyle/>
        <a:p>
          <a:r>
            <a:rPr lang="zh-CN" altLang="en-US" dirty="0" smtClean="0"/>
            <a:t>集团中小搜索应用面临的问题</a:t>
          </a:r>
          <a:endParaRPr lang="zh-CN" altLang="en-US" dirty="0"/>
        </a:p>
      </dgm:t>
    </dgm:pt>
    <dgm:pt modelId="{FC89444B-AA2F-C646-BEB6-23059BD71304}" type="parTrans" cxnId="{9D0D06E8-F75E-5A4A-A287-167E9D5D3136}">
      <dgm:prSet/>
      <dgm:spPr/>
      <dgm:t>
        <a:bodyPr/>
        <a:lstStyle/>
        <a:p>
          <a:endParaRPr lang="zh-CN" altLang="en-US"/>
        </a:p>
      </dgm:t>
    </dgm:pt>
    <dgm:pt modelId="{E89910D9-8221-8549-9A9A-DD58D3BC461E}" type="sibTrans" cxnId="{9D0D06E8-F75E-5A4A-A287-167E9D5D3136}">
      <dgm:prSet/>
      <dgm:spPr/>
      <dgm:t>
        <a:bodyPr/>
        <a:lstStyle/>
        <a:p>
          <a:endParaRPr lang="zh-CN" altLang="en-US"/>
        </a:p>
      </dgm:t>
    </dgm:pt>
    <dgm:pt modelId="{DE578427-84E5-3744-95E0-AF4B6EFE15D7}">
      <dgm:prSet phldrT="[文本]"/>
      <dgm:spPr/>
      <dgm:t>
        <a:bodyPr/>
        <a:lstStyle/>
        <a:p>
          <a:r>
            <a:rPr lang="zh-CN" altLang="en-US" dirty="0" smtClean="0"/>
            <a:t>解决方案和技术创新</a:t>
          </a:r>
        </a:p>
      </dgm:t>
    </dgm:pt>
    <dgm:pt modelId="{34CC6439-E235-0D42-83F8-4FDE7B479378}" type="parTrans" cxnId="{73F70B57-9B51-D34E-91CE-290B6D396315}">
      <dgm:prSet/>
      <dgm:spPr/>
      <dgm:t>
        <a:bodyPr/>
        <a:lstStyle/>
        <a:p>
          <a:endParaRPr lang="zh-CN" altLang="en-US"/>
        </a:p>
      </dgm:t>
    </dgm:pt>
    <dgm:pt modelId="{F782ABA3-AA02-6A41-B5F4-CCF6D08A769B}" type="sibTrans" cxnId="{73F70B57-9B51-D34E-91CE-290B6D396315}">
      <dgm:prSet/>
      <dgm:spPr/>
      <dgm:t>
        <a:bodyPr/>
        <a:lstStyle/>
        <a:p>
          <a:endParaRPr lang="zh-CN" altLang="en-US"/>
        </a:p>
      </dgm:t>
    </dgm:pt>
    <dgm:pt modelId="{3F1BC359-8DDF-2C40-8EF8-C11719B95B94}">
      <dgm:prSet phldrT="[文本]"/>
      <dgm:spPr/>
      <dgm:t>
        <a:bodyPr/>
        <a:lstStyle/>
        <a:p>
          <a:r>
            <a:rPr lang="zh-CN" altLang="en-US" dirty="0" smtClean="0"/>
            <a:t>产品展望及后续计划</a:t>
          </a:r>
        </a:p>
      </dgm:t>
    </dgm:pt>
    <dgm:pt modelId="{A2C9E5B7-B89D-2B4F-B0A5-8791F4DA981E}" type="parTrans" cxnId="{4C7E9E2C-2A47-5B4C-8674-20E0F346729E}">
      <dgm:prSet/>
      <dgm:spPr/>
      <dgm:t>
        <a:bodyPr/>
        <a:lstStyle/>
        <a:p>
          <a:endParaRPr lang="zh-CN" altLang="en-US"/>
        </a:p>
      </dgm:t>
    </dgm:pt>
    <dgm:pt modelId="{686582A6-8C86-614F-B1F2-35920F4CE3BE}" type="sibTrans" cxnId="{4C7E9E2C-2A47-5B4C-8674-20E0F346729E}">
      <dgm:prSet/>
      <dgm:spPr/>
      <dgm:t>
        <a:bodyPr/>
        <a:lstStyle/>
        <a:p>
          <a:endParaRPr lang="zh-CN" altLang="en-US"/>
        </a:p>
      </dgm:t>
    </dgm:pt>
    <dgm:pt modelId="{846E44F2-72D1-2C44-A669-6F585A414802}" type="pres">
      <dgm:prSet presAssocID="{832C34B4-D00B-A44A-B582-03BCFDD969D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2931EA1-F36A-914F-9732-13DC7FEC0BBF}" type="pres">
      <dgm:prSet presAssocID="{832C34B4-D00B-A44A-B582-03BCFDD969D2}" presName="Name1" presStyleCnt="0"/>
      <dgm:spPr/>
    </dgm:pt>
    <dgm:pt modelId="{24AFCF45-824A-024D-8050-DD8FD1F40FBD}" type="pres">
      <dgm:prSet presAssocID="{832C34B4-D00B-A44A-B582-03BCFDD969D2}" presName="cycle" presStyleCnt="0"/>
      <dgm:spPr/>
    </dgm:pt>
    <dgm:pt modelId="{DB5CCF8E-75DF-FD49-B994-863540B9BC1F}" type="pres">
      <dgm:prSet presAssocID="{832C34B4-D00B-A44A-B582-03BCFDD969D2}" presName="srcNode" presStyleLbl="node1" presStyleIdx="0" presStyleCnt="3"/>
      <dgm:spPr/>
    </dgm:pt>
    <dgm:pt modelId="{11E5D875-A2A0-A144-877B-D993105A1F93}" type="pres">
      <dgm:prSet presAssocID="{832C34B4-D00B-A44A-B582-03BCFDD969D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414C650-3D92-CC40-976E-3D48747C9DE4}" type="pres">
      <dgm:prSet presAssocID="{832C34B4-D00B-A44A-B582-03BCFDD969D2}" presName="extraNode" presStyleLbl="node1" presStyleIdx="0" presStyleCnt="3"/>
      <dgm:spPr/>
    </dgm:pt>
    <dgm:pt modelId="{07AB726A-3F47-1649-91CA-3E2AF211E110}" type="pres">
      <dgm:prSet presAssocID="{832C34B4-D00B-A44A-B582-03BCFDD969D2}" presName="dstNode" presStyleLbl="node1" presStyleIdx="0" presStyleCnt="3"/>
      <dgm:spPr/>
    </dgm:pt>
    <dgm:pt modelId="{24073287-2C55-EA44-8F92-0C9FBE8FD8A9}" type="pres">
      <dgm:prSet presAssocID="{EFFF0960-CA85-1241-B1D1-6EA72C3C112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0FEA0-6EB6-EF48-8E66-5072A5D5A219}" type="pres">
      <dgm:prSet presAssocID="{EFFF0960-CA85-1241-B1D1-6EA72C3C1126}" presName="accent_1" presStyleCnt="0"/>
      <dgm:spPr/>
    </dgm:pt>
    <dgm:pt modelId="{4CA02EB5-664B-144E-A74C-DB04D8BDD36F}" type="pres">
      <dgm:prSet presAssocID="{EFFF0960-CA85-1241-B1D1-6EA72C3C1126}" presName="accentRepeatNode" presStyleLbl="solidFgAcc1" presStyleIdx="0" presStyleCnt="3"/>
      <dgm:spPr/>
    </dgm:pt>
    <dgm:pt modelId="{E928D3E2-DAB2-4104-A884-1B5433F7696B}" type="pres">
      <dgm:prSet presAssocID="{DE578427-84E5-3744-95E0-AF4B6EFE15D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8D5B4D-2019-4975-A6E5-FFA36829EBAD}" type="pres">
      <dgm:prSet presAssocID="{DE578427-84E5-3744-95E0-AF4B6EFE15D7}" presName="accent_2" presStyleCnt="0"/>
      <dgm:spPr/>
    </dgm:pt>
    <dgm:pt modelId="{15BBD773-5F9C-6D4A-A5EE-AEA993F4D9C9}" type="pres">
      <dgm:prSet presAssocID="{DE578427-84E5-3744-95E0-AF4B6EFE15D7}" presName="accentRepeatNode" presStyleLbl="solidFgAcc1" presStyleIdx="1" presStyleCnt="3"/>
      <dgm:spPr/>
    </dgm:pt>
    <dgm:pt modelId="{672A2E56-5C59-45F2-977E-A9CDBBE56AD3}" type="pres">
      <dgm:prSet presAssocID="{3F1BC359-8DDF-2C40-8EF8-C11719B95B9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B4DE3-CD02-4CED-9CD9-DDC35DC0924E}" type="pres">
      <dgm:prSet presAssocID="{3F1BC359-8DDF-2C40-8EF8-C11719B95B94}" presName="accent_3" presStyleCnt="0"/>
      <dgm:spPr/>
    </dgm:pt>
    <dgm:pt modelId="{7A847907-252B-814F-B7C5-D942E42CBAC4}" type="pres">
      <dgm:prSet presAssocID="{3F1BC359-8DDF-2C40-8EF8-C11719B95B94}" presName="accentRepeatNode" presStyleLbl="solidFgAcc1" presStyleIdx="2" presStyleCnt="3"/>
      <dgm:spPr/>
    </dgm:pt>
  </dgm:ptLst>
  <dgm:cxnLst>
    <dgm:cxn modelId="{9377EEBE-EF8B-4B3C-9B97-F3E666CD8BB2}" type="presOf" srcId="{832C34B4-D00B-A44A-B582-03BCFDD969D2}" destId="{846E44F2-72D1-2C44-A669-6F585A414802}" srcOrd="0" destOrd="0" presId="urn:microsoft.com/office/officeart/2008/layout/VerticalCurvedList"/>
    <dgm:cxn modelId="{99768C2F-3C4B-49DC-93E2-EE2E2DB3C9EC}" type="presOf" srcId="{DE578427-84E5-3744-95E0-AF4B6EFE15D7}" destId="{E928D3E2-DAB2-4104-A884-1B5433F7696B}" srcOrd="0" destOrd="0" presId="urn:microsoft.com/office/officeart/2008/layout/VerticalCurvedList"/>
    <dgm:cxn modelId="{73F70B57-9B51-D34E-91CE-290B6D396315}" srcId="{832C34B4-D00B-A44A-B582-03BCFDD969D2}" destId="{DE578427-84E5-3744-95E0-AF4B6EFE15D7}" srcOrd="1" destOrd="0" parTransId="{34CC6439-E235-0D42-83F8-4FDE7B479378}" sibTransId="{F782ABA3-AA02-6A41-B5F4-CCF6D08A769B}"/>
    <dgm:cxn modelId="{9D0D06E8-F75E-5A4A-A287-167E9D5D3136}" srcId="{832C34B4-D00B-A44A-B582-03BCFDD969D2}" destId="{EFFF0960-CA85-1241-B1D1-6EA72C3C1126}" srcOrd="0" destOrd="0" parTransId="{FC89444B-AA2F-C646-BEB6-23059BD71304}" sibTransId="{E89910D9-8221-8549-9A9A-DD58D3BC461E}"/>
    <dgm:cxn modelId="{F9976E41-7CE3-482C-973B-18B9971A83FE}" type="presOf" srcId="{3F1BC359-8DDF-2C40-8EF8-C11719B95B94}" destId="{672A2E56-5C59-45F2-977E-A9CDBBE56AD3}" srcOrd="0" destOrd="0" presId="urn:microsoft.com/office/officeart/2008/layout/VerticalCurvedList"/>
    <dgm:cxn modelId="{92801B1D-6CF6-4654-9B7F-5E5516D4D630}" type="presOf" srcId="{EFFF0960-CA85-1241-B1D1-6EA72C3C1126}" destId="{24073287-2C55-EA44-8F92-0C9FBE8FD8A9}" srcOrd="0" destOrd="0" presId="urn:microsoft.com/office/officeart/2008/layout/VerticalCurvedList"/>
    <dgm:cxn modelId="{4C7E9E2C-2A47-5B4C-8674-20E0F346729E}" srcId="{832C34B4-D00B-A44A-B582-03BCFDD969D2}" destId="{3F1BC359-8DDF-2C40-8EF8-C11719B95B94}" srcOrd="2" destOrd="0" parTransId="{A2C9E5B7-B89D-2B4F-B0A5-8791F4DA981E}" sibTransId="{686582A6-8C86-614F-B1F2-35920F4CE3BE}"/>
    <dgm:cxn modelId="{5A747B5A-337F-4D47-B9B6-DFD28CF55586}" type="presOf" srcId="{E89910D9-8221-8549-9A9A-DD58D3BC461E}" destId="{11E5D875-A2A0-A144-877B-D993105A1F93}" srcOrd="0" destOrd="0" presId="urn:microsoft.com/office/officeart/2008/layout/VerticalCurvedList"/>
    <dgm:cxn modelId="{953D5C3F-5B06-4042-985B-5FF644F8D1A8}" type="presParOf" srcId="{846E44F2-72D1-2C44-A669-6F585A414802}" destId="{52931EA1-F36A-914F-9732-13DC7FEC0BBF}" srcOrd="0" destOrd="0" presId="urn:microsoft.com/office/officeart/2008/layout/VerticalCurvedList"/>
    <dgm:cxn modelId="{3A3C29DC-9989-4D8B-AC12-345C60CE5DA5}" type="presParOf" srcId="{52931EA1-F36A-914F-9732-13DC7FEC0BBF}" destId="{24AFCF45-824A-024D-8050-DD8FD1F40FBD}" srcOrd="0" destOrd="0" presId="urn:microsoft.com/office/officeart/2008/layout/VerticalCurvedList"/>
    <dgm:cxn modelId="{24B822FE-2EF6-4CE5-A387-A8CDECCD3973}" type="presParOf" srcId="{24AFCF45-824A-024D-8050-DD8FD1F40FBD}" destId="{DB5CCF8E-75DF-FD49-B994-863540B9BC1F}" srcOrd="0" destOrd="0" presId="urn:microsoft.com/office/officeart/2008/layout/VerticalCurvedList"/>
    <dgm:cxn modelId="{9C57B4BE-5AD4-440E-B6D7-0C0243D451E9}" type="presParOf" srcId="{24AFCF45-824A-024D-8050-DD8FD1F40FBD}" destId="{11E5D875-A2A0-A144-877B-D993105A1F93}" srcOrd="1" destOrd="0" presId="urn:microsoft.com/office/officeart/2008/layout/VerticalCurvedList"/>
    <dgm:cxn modelId="{879B2FFF-44B9-45D4-91C1-72BBA171013A}" type="presParOf" srcId="{24AFCF45-824A-024D-8050-DD8FD1F40FBD}" destId="{2414C650-3D92-CC40-976E-3D48747C9DE4}" srcOrd="2" destOrd="0" presId="urn:microsoft.com/office/officeart/2008/layout/VerticalCurvedList"/>
    <dgm:cxn modelId="{72A902AD-0F16-4C95-8927-712E9C11E130}" type="presParOf" srcId="{24AFCF45-824A-024D-8050-DD8FD1F40FBD}" destId="{07AB726A-3F47-1649-91CA-3E2AF211E110}" srcOrd="3" destOrd="0" presId="urn:microsoft.com/office/officeart/2008/layout/VerticalCurvedList"/>
    <dgm:cxn modelId="{CB87E1F8-D876-42FE-B48F-7705BC7565E1}" type="presParOf" srcId="{52931EA1-F36A-914F-9732-13DC7FEC0BBF}" destId="{24073287-2C55-EA44-8F92-0C9FBE8FD8A9}" srcOrd="1" destOrd="0" presId="urn:microsoft.com/office/officeart/2008/layout/VerticalCurvedList"/>
    <dgm:cxn modelId="{A8D61B89-0660-41BC-8ED6-B686788717C8}" type="presParOf" srcId="{52931EA1-F36A-914F-9732-13DC7FEC0BBF}" destId="{D8D0FEA0-6EB6-EF48-8E66-5072A5D5A219}" srcOrd="2" destOrd="0" presId="urn:microsoft.com/office/officeart/2008/layout/VerticalCurvedList"/>
    <dgm:cxn modelId="{71465877-CFE0-4E9A-9D15-E769024EAD68}" type="presParOf" srcId="{D8D0FEA0-6EB6-EF48-8E66-5072A5D5A219}" destId="{4CA02EB5-664B-144E-A74C-DB04D8BDD36F}" srcOrd="0" destOrd="0" presId="urn:microsoft.com/office/officeart/2008/layout/VerticalCurvedList"/>
    <dgm:cxn modelId="{F8CCC9ED-24AF-44A9-9913-645D70C0B341}" type="presParOf" srcId="{52931EA1-F36A-914F-9732-13DC7FEC0BBF}" destId="{E928D3E2-DAB2-4104-A884-1B5433F7696B}" srcOrd="3" destOrd="0" presId="urn:microsoft.com/office/officeart/2008/layout/VerticalCurvedList"/>
    <dgm:cxn modelId="{809BE1C6-45D8-4DEA-BC54-D71AA8DAD61E}" type="presParOf" srcId="{52931EA1-F36A-914F-9732-13DC7FEC0BBF}" destId="{508D5B4D-2019-4975-A6E5-FFA36829EBAD}" srcOrd="4" destOrd="0" presId="urn:microsoft.com/office/officeart/2008/layout/VerticalCurvedList"/>
    <dgm:cxn modelId="{91FFD8E1-CB5A-4430-A593-82992F59B4FE}" type="presParOf" srcId="{508D5B4D-2019-4975-A6E5-FFA36829EBAD}" destId="{15BBD773-5F9C-6D4A-A5EE-AEA993F4D9C9}" srcOrd="0" destOrd="0" presId="urn:microsoft.com/office/officeart/2008/layout/VerticalCurvedList"/>
    <dgm:cxn modelId="{323AF9B5-E291-4454-AD78-448671A4DA5F}" type="presParOf" srcId="{52931EA1-F36A-914F-9732-13DC7FEC0BBF}" destId="{672A2E56-5C59-45F2-977E-A9CDBBE56AD3}" srcOrd="5" destOrd="0" presId="urn:microsoft.com/office/officeart/2008/layout/VerticalCurvedList"/>
    <dgm:cxn modelId="{77F5A1B9-CB13-4247-8227-E1AEB1F58290}" type="presParOf" srcId="{52931EA1-F36A-914F-9732-13DC7FEC0BBF}" destId="{DBCB4DE3-CD02-4CED-9CD9-DDC35DC0924E}" srcOrd="6" destOrd="0" presId="urn:microsoft.com/office/officeart/2008/layout/VerticalCurvedList"/>
    <dgm:cxn modelId="{CB481416-5AF6-4F9D-A590-C883FDC2650B}" type="presParOf" srcId="{DBCB4DE3-CD02-4CED-9CD9-DDC35DC0924E}" destId="{7A847907-252B-814F-B7C5-D942E42CBAC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2B401-2065-1A44-A7C8-1C0B1C9790D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2D4C022B-C7C7-A64A-9DC7-9B8668D54BFE}">
      <dgm:prSet phldrT="[文本]"/>
      <dgm:spPr/>
      <dgm:t>
        <a:bodyPr/>
        <a:lstStyle/>
        <a:p>
          <a:r>
            <a:rPr lang="en-US" altLang="zh-CN" dirty="0" smtClean="0"/>
            <a:t>Isearch3.2</a:t>
          </a:r>
          <a:endParaRPr lang="zh-CN" altLang="en-US" dirty="0"/>
        </a:p>
      </dgm:t>
    </dgm:pt>
    <dgm:pt modelId="{C59D5956-9BB9-8B4B-AC10-66E769E56447}" type="parTrans" cxnId="{320799F3-625D-3642-8A08-F4476DB2C66D}">
      <dgm:prSet/>
      <dgm:spPr/>
      <dgm:t>
        <a:bodyPr/>
        <a:lstStyle/>
        <a:p>
          <a:endParaRPr lang="zh-CN" altLang="en-US"/>
        </a:p>
      </dgm:t>
    </dgm:pt>
    <dgm:pt modelId="{2E7BA5AE-2B44-6340-87D3-F42FAFA68502}" type="sibTrans" cxnId="{320799F3-625D-3642-8A08-F4476DB2C66D}">
      <dgm:prSet/>
      <dgm:spPr/>
      <dgm:t>
        <a:bodyPr/>
        <a:lstStyle/>
        <a:p>
          <a:endParaRPr lang="zh-CN" altLang="en-US"/>
        </a:p>
      </dgm:t>
    </dgm:pt>
    <dgm:pt modelId="{FAC4EBBF-DD15-1A4D-9D93-7C369AF12AEE}">
      <dgm:prSet phldrT="[文本]"/>
      <dgm:spPr/>
      <dgm:t>
        <a:bodyPr/>
        <a:lstStyle/>
        <a:p>
          <a:r>
            <a:rPr lang="en-US" altLang="zh-CN" dirty="0" smtClean="0"/>
            <a:t>Isearch4.5</a:t>
          </a:r>
          <a:endParaRPr lang="zh-CN" altLang="en-US" dirty="0"/>
        </a:p>
      </dgm:t>
    </dgm:pt>
    <dgm:pt modelId="{DC9DA4A1-60D5-384A-AB13-6849D49009B7}" type="parTrans" cxnId="{4EAE8890-C430-B044-8629-D25ADFAD8889}">
      <dgm:prSet/>
      <dgm:spPr/>
      <dgm:t>
        <a:bodyPr/>
        <a:lstStyle/>
        <a:p>
          <a:endParaRPr lang="zh-CN" altLang="en-US"/>
        </a:p>
      </dgm:t>
    </dgm:pt>
    <dgm:pt modelId="{B82D7A6F-4093-0646-A1E2-5C9A249D296E}" type="sibTrans" cxnId="{4EAE8890-C430-B044-8629-D25ADFAD8889}">
      <dgm:prSet/>
      <dgm:spPr/>
      <dgm:t>
        <a:bodyPr/>
        <a:lstStyle/>
        <a:p>
          <a:endParaRPr lang="zh-CN" altLang="en-US"/>
        </a:p>
      </dgm:t>
    </dgm:pt>
    <dgm:pt modelId="{B4A5B9FF-9308-C049-8073-EEEA01D2755B}">
      <dgm:prSet phldrT="[文本]"/>
      <dgm:spPr/>
      <dgm:t>
        <a:bodyPr/>
        <a:lstStyle/>
        <a:p>
          <a:r>
            <a:rPr lang="en-US" altLang="zh-CN" dirty="0" smtClean="0"/>
            <a:t>ha2</a:t>
          </a:r>
          <a:endParaRPr lang="zh-CN" altLang="en-US" dirty="0"/>
        </a:p>
      </dgm:t>
    </dgm:pt>
    <dgm:pt modelId="{0602C199-3635-274D-A344-61EF0FF7CD97}" type="parTrans" cxnId="{5CD55DB3-0C58-BE43-9102-DE934D05F73B}">
      <dgm:prSet/>
      <dgm:spPr/>
      <dgm:t>
        <a:bodyPr/>
        <a:lstStyle/>
        <a:p>
          <a:endParaRPr lang="zh-CN" altLang="en-US"/>
        </a:p>
      </dgm:t>
    </dgm:pt>
    <dgm:pt modelId="{BEA9910A-12E4-604F-93FF-2EF2FCFBC515}" type="sibTrans" cxnId="{5CD55DB3-0C58-BE43-9102-DE934D05F73B}">
      <dgm:prSet/>
      <dgm:spPr/>
      <dgm:t>
        <a:bodyPr/>
        <a:lstStyle/>
        <a:p>
          <a:endParaRPr lang="zh-CN" altLang="en-US"/>
        </a:p>
      </dgm:t>
    </dgm:pt>
    <dgm:pt modelId="{087F2086-295E-014A-BA1A-385094C4307F}">
      <dgm:prSet phldrT="[文本]"/>
      <dgm:spPr/>
      <dgm:t>
        <a:bodyPr/>
        <a:lstStyle/>
        <a:p>
          <a:r>
            <a:rPr lang="en-US" altLang="zh-CN" dirty="0" smtClean="0"/>
            <a:t>ha3</a:t>
          </a:r>
          <a:endParaRPr lang="zh-CN" altLang="en-US" dirty="0"/>
        </a:p>
      </dgm:t>
    </dgm:pt>
    <dgm:pt modelId="{D9F9113D-7E0A-7C42-9035-933D006CF8E0}" type="parTrans" cxnId="{2BDDBA06-53AA-4847-B727-31A99028D3DE}">
      <dgm:prSet/>
      <dgm:spPr/>
      <dgm:t>
        <a:bodyPr/>
        <a:lstStyle/>
        <a:p>
          <a:endParaRPr lang="zh-CN" altLang="en-US"/>
        </a:p>
      </dgm:t>
    </dgm:pt>
    <dgm:pt modelId="{88AE01BE-0175-184F-8649-4552EF613EAC}" type="sibTrans" cxnId="{2BDDBA06-53AA-4847-B727-31A99028D3DE}">
      <dgm:prSet/>
      <dgm:spPr/>
      <dgm:t>
        <a:bodyPr/>
        <a:lstStyle/>
        <a:p>
          <a:endParaRPr lang="zh-CN" altLang="en-US"/>
        </a:p>
      </dgm:t>
    </dgm:pt>
    <dgm:pt modelId="{39C34FC8-C4EC-824A-8E6C-A3527BD11400}">
      <dgm:prSet phldrT="[文本]"/>
      <dgm:spPr/>
      <dgm:t>
        <a:bodyPr/>
        <a:lstStyle/>
        <a:p>
          <a:r>
            <a:rPr lang="zh-CN" altLang="en-US" dirty="0" smtClean="0"/>
            <a:t>准实时搜索</a:t>
          </a:r>
          <a:endParaRPr lang="zh-CN" altLang="en-US" dirty="0"/>
        </a:p>
      </dgm:t>
    </dgm:pt>
    <dgm:pt modelId="{ECE4109D-B207-6A43-83B2-D43388E1E987}" type="parTrans" cxnId="{8F01FF5A-FAFB-9C47-B389-AAED4374A09F}">
      <dgm:prSet/>
      <dgm:spPr/>
      <dgm:t>
        <a:bodyPr/>
        <a:lstStyle/>
        <a:p>
          <a:endParaRPr lang="zh-CN" altLang="en-US"/>
        </a:p>
      </dgm:t>
    </dgm:pt>
    <dgm:pt modelId="{9A8E74F5-8ED2-3F4A-97A6-DB64E1383E60}" type="sibTrans" cxnId="{8F01FF5A-FAFB-9C47-B389-AAED4374A09F}">
      <dgm:prSet/>
      <dgm:spPr/>
      <dgm:t>
        <a:bodyPr/>
        <a:lstStyle/>
        <a:p>
          <a:endParaRPr lang="zh-CN" altLang="en-US"/>
        </a:p>
      </dgm:t>
    </dgm:pt>
    <dgm:pt modelId="{7507956A-9579-5544-B543-1B809F5F11D4}">
      <dgm:prSet phldrT="[文本]"/>
      <dgm:spPr/>
      <dgm:t>
        <a:bodyPr/>
        <a:lstStyle/>
        <a:p>
          <a:r>
            <a:rPr lang="en-US" altLang="zh-CN" dirty="0" smtClean="0"/>
            <a:t>OpenSearch</a:t>
          </a:r>
          <a:r>
            <a:rPr lang="zh-CN" altLang="en-US" dirty="0" smtClean="0"/>
            <a:t>探索 </a:t>
          </a:r>
        </a:p>
      </dgm:t>
    </dgm:pt>
    <dgm:pt modelId="{50876B5B-0DCD-3E4D-8B12-4FF7682B5840}" type="parTrans" cxnId="{725AC5DE-9C5D-1742-BC41-0C3F79E4BB3D}">
      <dgm:prSet/>
      <dgm:spPr/>
      <dgm:t>
        <a:bodyPr/>
        <a:lstStyle/>
        <a:p>
          <a:endParaRPr lang="zh-CN" altLang="en-US"/>
        </a:p>
      </dgm:t>
    </dgm:pt>
    <dgm:pt modelId="{FD5DD9EF-D933-6443-BE8E-8C873AF345F7}" type="sibTrans" cxnId="{725AC5DE-9C5D-1742-BC41-0C3F79E4BB3D}">
      <dgm:prSet/>
      <dgm:spPr/>
      <dgm:t>
        <a:bodyPr/>
        <a:lstStyle/>
        <a:p>
          <a:endParaRPr lang="zh-CN" altLang="en-US"/>
        </a:p>
      </dgm:t>
    </dgm:pt>
    <dgm:pt modelId="{501CCF35-C4A5-F241-893B-F89DC2B4700C}">
      <dgm:prSet phldrT="[文本]"/>
      <dgm:spPr/>
      <dgm:t>
        <a:bodyPr/>
        <a:lstStyle/>
        <a:p>
          <a:r>
            <a:rPr lang="en-US" altLang="zh-CN" dirty="0" smtClean="0"/>
            <a:t>OpenSearch</a:t>
          </a:r>
          <a:r>
            <a:rPr lang="zh-CN" altLang="en-US" dirty="0" smtClean="0"/>
            <a:t>起步</a:t>
          </a:r>
        </a:p>
      </dgm:t>
    </dgm:pt>
    <dgm:pt modelId="{53452C16-0708-8D44-8AB7-72DE26CA6BFA}" type="parTrans" cxnId="{1CE5ACC7-7D56-EB43-8FCE-B85A61FF1349}">
      <dgm:prSet/>
      <dgm:spPr/>
      <dgm:t>
        <a:bodyPr/>
        <a:lstStyle/>
        <a:p>
          <a:endParaRPr lang="zh-CN" altLang="en-US"/>
        </a:p>
      </dgm:t>
    </dgm:pt>
    <dgm:pt modelId="{30A4BFAE-55F9-7545-B9B3-AB9696F5345F}" type="sibTrans" cxnId="{1CE5ACC7-7D56-EB43-8FCE-B85A61FF1349}">
      <dgm:prSet/>
      <dgm:spPr/>
      <dgm:t>
        <a:bodyPr/>
        <a:lstStyle/>
        <a:p>
          <a:endParaRPr lang="zh-CN" altLang="en-US"/>
        </a:p>
      </dgm:t>
    </dgm:pt>
    <dgm:pt modelId="{0E5B4F6E-AFD7-7942-8612-29999FD719E5}" type="pres">
      <dgm:prSet presAssocID="{3362B401-2065-1A44-A7C8-1C0B1C9790DA}" presName="Name0" presStyleCnt="0">
        <dgm:presLayoutVars>
          <dgm:dir/>
          <dgm:animLvl val="lvl"/>
          <dgm:resizeHandles val="exact"/>
        </dgm:presLayoutVars>
      </dgm:prSet>
      <dgm:spPr/>
    </dgm:pt>
    <dgm:pt modelId="{2B57E843-AEED-6847-BEE4-B1F245525DC4}" type="pres">
      <dgm:prSet presAssocID="{2D4C022B-C7C7-A64A-9DC7-9B8668D54BF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694D8-AF16-CA4C-923E-04F22EAB4C9A}" type="pres">
      <dgm:prSet presAssocID="{2E7BA5AE-2B44-6340-87D3-F42FAFA68502}" presName="parTxOnlySpace" presStyleCnt="0"/>
      <dgm:spPr/>
    </dgm:pt>
    <dgm:pt modelId="{A5EE3AB0-F586-D744-BD02-BE978F606C7C}" type="pres">
      <dgm:prSet presAssocID="{FAC4EBBF-DD15-1A4D-9D93-7C369AF12AE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BEB221-B879-DE48-B760-B23ECEB5236D}" type="pres">
      <dgm:prSet presAssocID="{B82D7A6F-4093-0646-A1E2-5C9A249D296E}" presName="parTxOnlySpace" presStyleCnt="0"/>
      <dgm:spPr/>
    </dgm:pt>
    <dgm:pt modelId="{E25E7EAC-6F01-C44F-9221-8BB831BEBDFD}" type="pres">
      <dgm:prSet presAssocID="{B4A5B9FF-9308-C049-8073-EEEA01D2755B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9FDF8-7578-2C48-8F10-C14D98B83BC4}" type="pres">
      <dgm:prSet presAssocID="{BEA9910A-12E4-604F-93FF-2EF2FCFBC515}" presName="parTxOnlySpace" presStyleCnt="0"/>
      <dgm:spPr/>
    </dgm:pt>
    <dgm:pt modelId="{D9B31C81-7918-4846-AA2C-96F7C2792AEA}" type="pres">
      <dgm:prSet presAssocID="{087F2086-295E-014A-BA1A-385094C4307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3A6BA-EA3D-7044-911C-FA122E0AA0E6}" type="pres">
      <dgm:prSet presAssocID="{88AE01BE-0175-184F-8649-4552EF613EAC}" presName="parTxOnlySpace" presStyleCnt="0"/>
      <dgm:spPr/>
    </dgm:pt>
    <dgm:pt modelId="{8A913319-7A9D-E044-8553-C8CF5EB83B32}" type="pres">
      <dgm:prSet presAssocID="{39C34FC8-C4EC-824A-8E6C-A3527BD1140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99EA34-D678-7D41-A1CF-D8AA268AB5D2}" type="pres">
      <dgm:prSet presAssocID="{9A8E74F5-8ED2-3F4A-97A6-DB64E1383E60}" presName="parTxOnlySpace" presStyleCnt="0"/>
      <dgm:spPr/>
    </dgm:pt>
    <dgm:pt modelId="{E46540BD-D2F1-6D47-8173-6C6AA67009BC}" type="pres">
      <dgm:prSet presAssocID="{7507956A-9579-5544-B543-1B809F5F11D4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96694-3C47-8E4E-BF62-FD66C700D8CF}" type="pres">
      <dgm:prSet presAssocID="{FD5DD9EF-D933-6443-BE8E-8C873AF345F7}" presName="parTxOnlySpace" presStyleCnt="0"/>
      <dgm:spPr/>
    </dgm:pt>
    <dgm:pt modelId="{F46F7C1B-4648-7044-AB06-023B8F8A7F9C}" type="pres">
      <dgm:prSet presAssocID="{501CCF35-C4A5-F241-893B-F89DC2B4700C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DDBA06-53AA-4847-B727-31A99028D3DE}" srcId="{3362B401-2065-1A44-A7C8-1C0B1C9790DA}" destId="{087F2086-295E-014A-BA1A-385094C4307F}" srcOrd="3" destOrd="0" parTransId="{D9F9113D-7E0A-7C42-9035-933D006CF8E0}" sibTransId="{88AE01BE-0175-184F-8649-4552EF613EAC}"/>
    <dgm:cxn modelId="{B9E6234B-B079-4750-9CA4-62309363465E}" type="presOf" srcId="{7507956A-9579-5544-B543-1B809F5F11D4}" destId="{E46540BD-D2F1-6D47-8173-6C6AA67009BC}" srcOrd="0" destOrd="0" presId="urn:microsoft.com/office/officeart/2005/8/layout/chevron1"/>
    <dgm:cxn modelId="{C43567EA-94A7-4AD6-9B05-EEEFB3593CC1}" type="presOf" srcId="{501CCF35-C4A5-F241-893B-F89DC2B4700C}" destId="{F46F7C1B-4648-7044-AB06-023B8F8A7F9C}" srcOrd="0" destOrd="0" presId="urn:microsoft.com/office/officeart/2005/8/layout/chevron1"/>
    <dgm:cxn modelId="{17E81E8A-BBFA-4CAD-B2E0-682B194FFEE8}" type="presOf" srcId="{2D4C022B-C7C7-A64A-9DC7-9B8668D54BFE}" destId="{2B57E843-AEED-6847-BEE4-B1F245525DC4}" srcOrd="0" destOrd="0" presId="urn:microsoft.com/office/officeart/2005/8/layout/chevron1"/>
    <dgm:cxn modelId="{640F4F01-4DB0-4F8A-810F-FBA1631AD31D}" type="presOf" srcId="{087F2086-295E-014A-BA1A-385094C4307F}" destId="{D9B31C81-7918-4846-AA2C-96F7C2792AEA}" srcOrd="0" destOrd="0" presId="urn:microsoft.com/office/officeart/2005/8/layout/chevron1"/>
    <dgm:cxn modelId="{725AC5DE-9C5D-1742-BC41-0C3F79E4BB3D}" srcId="{3362B401-2065-1A44-A7C8-1C0B1C9790DA}" destId="{7507956A-9579-5544-B543-1B809F5F11D4}" srcOrd="5" destOrd="0" parTransId="{50876B5B-0DCD-3E4D-8B12-4FF7682B5840}" sibTransId="{FD5DD9EF-D933-6443-BE8E-8C873AF345F7}"/>
    <dgm:cxn modelId="{3DF1869E-173E-42B2-AD1A-1D3BECF6E01C}" type="presOf" srcId="{3362B401-2065-1A44-A7C8-1C0B1C9790DA}" destId="{0E5B4F6E-AFD7-7942-8612-29999FD719E5}" srcOrd="0" destOrd="0" presId="urn:microsoft.com/office/officeart/2005/8/layout/chevron1"/>
    <dgm:cxn modelId="{5CD55DB3-0C58-BE43-9102-DE934D05F73B}" srcId="{3362B401-2065-1A44-A7C8-1C0B1C9790DA}" destId="{B4A5B9FF-9308-C049-8073-EEEA01D2755B}" srcOrd="2" destOrd="0" parTransId="{0602C199-3635-274D-A344-61EF0FF7CD97}" sibTransId="{BEA9910A-12E4-604F-93FF-2EF2FCFBC515}"/>
    <dgm:cxn modelId="{3F827D02-047C-4271-BD29-714B9CCB35BA}" type="presOf" srcId="{FAC4EBBF-DD15-1A4D-9D93-7C369AF12AEE}" destId="{A5EE3AB0-F586-D744-BD02-BE978F606C7C}" srcOrd="0" destOrd="0" presId="urn:microsoft.com/office/officeart/2005/8/layout/chevron1"/>
    <dgm:cxn modelId="{5DBEDE46-A0FC-4ADE-AC01-4913EF43A72F}" type="presOf" srcId="{39C34FC8-C4EC-824A-8E6C-A3527BD11400}" destId="{8A913319-7A9D-E044-8553-C8CF5EB83B32}" srcOrd="0" destOrd="0" presId="urn:microsoft.com/office/officeart/2005/8/layout/chevron1"/>
    <dgm:cxn modelId="{4EAE8890-C430-B044-8629-D25ADFAD8889}" srcId="{3362B401-2065-1A44-A7C8-1C0B1C9790DA}" destId="{FAC4EBBF-DD15-1A4D-9D93-7C369AF12AEE}" srcOrd="1" destOrd="0" parTransId="{DC9DA4A1-60D5-384A-AB13-6849D49009B7}" sibTransId="{B82D7A6F-4093-0646-A1E2-5C9A249D296E}"/>
    <dgm:cxn modelId="{8F01FF5A-FAFB-9C47-B389-AAED4374A09F}" srcId="{3362B401-2065-1A44-A7C8-1C0B1C9790DA}" destId="{39C34FC8-C4EC-824A-8E6C-A3527BD11400}" srcOrd="4" destOrd="0" parTransId="{ECE4109D-B207-6A43-83B2-D43388E1E987}" sibTransId="{9A8E74F5-8ED2-3F4A-97A6-DB64E1383E60}"/>
    <dgm:cxn modelId="{1CE5ACC7-7D56-EB43-8FCE-B85A61FF1349}" srcId="{3362B401-2065-1A44-A7C8-1C0B1C9790DA}" destId="{501CCF35-C4A5-F241-893B-F89DC2B4700C}" srcOrd="6" destOrd="0" parTransId="{53452C16-0708-8D44-8AB7-72DE26CA6BFA}" sibTransId="{30A4BFAE-55F9-7545-B9B3-AB9696F5345F}"/>
    <dgm:cxn modelId="{74142A93-544F-4CEE-863F-52458C3B0664}" type="presOf" srcId="{B4A5B9FF-9308-C049-8073-EEEA01D2755B}" destId="{E25E7EAC-6F01-C44F-9221-8BB831BEBDFD}" srcOrd="0" destOrd="0" presId="urn:microsoft.com/office/officeart/2005/8/layout/chevron1"/>
    <dgm:cxn modelId="{320799F3-625D-3642-8A08-F4476DB2C66D}" srcId="{3362B401-2065-1A44-A7C8-1C0B1C9790DA}" destId="{2D4C022B-C7C7-A64A-9DC7-9B8668D54BFE}" srcOrd="0" destOrd="0" parTransId="{C59D5956-9BB9-8B4B-AC10-66E769E56447}" sibTransId="{2E7BA5AE-2B44-6340-87D3-F42FAFA68502}"/>
    <dgm:cxn modelId="{345EA0FF-3FF4-4C9C-9479-CF48EB5E012B}" type="presParOf" srcId="{0E5B4F6E-AFD7-7942-8612-29999FD719E5}" destId="{2B57E843-AEED-6847-BEE4-B1F245525DC4}" srcOrd="0" destOrd="0" presId="urn:microsoft.com/office/officeart/2005/8/layout/chevron1"/>
    <dgm:cxn modelId="{3B1A05A3-157C-4741-824B-5107B224F709}" type="presParOf" srcId="{0E5B4F6E-AFD7-7942-8612-29999FD719E5}" destId="{073694D8-AF16-CA4C-923E-04F22EAB4C9A}" srcOrd="1" destOrd="0" presId="urn:microsoft.com/office/officeart/2005/8/layout/chevron1"/>
    <dgm:cxn modelId="{FC2ED1A3-C569-49E0-BE99-E2A6414710E1}" type="presParOf" srcId="{0E5B4F6E-AFD7-7942-8612-29999FD719E5}" destId="{A5EE3AB0-F586-D744-BD02-BE978F606C7C}" srcOrd="2" destOrd="0" presId="urn:microsoft.com/office/officeart/2005/8/layout/chevron1"/>
    <dgm:cxn modelId="{69691002-F799-4A96-8E6C-558283CC04D0}" type="presParOf" srcId="{0E5B4F6E-AFD7-7942-8612-29999FD719E5}" destId="{9CBEB221-B879-DE48-B760-B23ECEB5236D}" srcOrd="3" destOrd="0" presId="urn:microsoft.com/office/officeart/2005/8/layout/chevron1"/>
    <dgm:cxn modelId="{7B6F22AC-5EC7-4EAB-948D-7DBB04F660A2}" type="presParOf" srcId="{0E5B4F6E-AFD7-7942-8612-29999FD719E5}" destId="{E25E7EAC-6F01-C44F-9221-8BB831BEBDFD}" srcOrd="4" destOrd="0" presId="urn:microsoft.com/office/officeart/2005/8/layout/chevron1"/>
    <dgm:cxn modelId="{355F6884-679B-42D3-ABE5-121FB17E8DC3}" type="presParOf" srcId="{0E5B4F6E-AFD7-7942-8612-29999FD719E5}" destId="{17D9FDF8-7578-2C48-8F10-C14D98B83BC4}" srcOrd="5" destOrd="0" presId="urn:microsoft.com/office/officeart/2005/8/layout/chevron1"/>
    <dgm:cxn modelId="{823F9DCE-BCFE-4AAF-A459-6362571EBA95}" type="presParOf" srcId="{0E5B4F6E-AFD7-7942-8612-29999FD719E5}" destId="{D9B31C81-7918-4846-AA2C-96F7C2792AEA}" srcOrd="6" destOrd="0" presId="urn:microsoft.com/office/officeart/2005/8/layout/chevron1"/>
    <dgm:cxn modelId="{37E610AB-21A7-43D1-A431-2173BF4CFFB8}" type="presParOf" srcId="{0E5B4F6E-AFD7-7942-8612-29999FD719E5}" destId="{71E3A6BA-EA3D-7044-911C-FA122E0AA0E6}" srcOrd="7" destOrd="0" presId="urn:microsoft.com/office/officeart/2005/8/layout/chevron1"/>
    <dgm:cxn modelId="{35E72A06-ED47-4E31-9DB5-18CBA3649F8F}" type="presParOf" srcId="{0E5B4F6E-AFD7-7942-8612-29999FD719E5}" destId="{8A913319-7A9D-E044-8553-C8CF5EB83B32}" srcOrd="8" destOrd="0" presId="urn:microsoft.com/office/officeart/2005/8/layout/chevron1"/>
    <dgm:cxn modelId="{863CDA1C-1BC4-48F6-8CAB-A8C48BC11A89}" type="presParOf" srcId="{0E5B4F6E-AFD7-7942-8612-29999FD719E5}" destId="{0199EA34-D678-7D41-A1CF-D8AA268AB5D2}" srcOrd="9" destOrd="0" presId="urn:microsoft.com/office/officeart/2005/8/layout/chevron1"/>
    <dgm:cxn modelId="{6C947F3D-913A-4018-A4EB-62D93833CC04}" type="presParOf" srcId="{0E5B4F6E-AFD7-7942-8612-29999FD719E5}" destId="{E46540BD-D2F1-6D47-8173-6C6AA67009BC}" srcOrd="10" destOrd="0" presId="urn:microsoft.com/office/officeart/2005/8/layout/chevron1"/>
    <dgm:cxn modelId="{9D26E0B8-4A18-4B6D-B3CA-02868ED158DD}" type="presParOf" srcId="{0E5B4F6E-AFD7-7942-8612-29999FD719E5}" destId="{1E196694-3C47-8E4E-BF62-FD66C700D8CF}" srcOrd="11" destOrd="0" presId="urn:microsoft.com/office/officeart/2005/8/layout/chevron1"/>
    <dgm:cxn modelId="{C09B4C95-68C6-47CF-B580-9041CCD7EEDD}" type="presParOf" srcId="{0E5B4F6E-AFD7-7942-8612-29999FD719E5}" destId="{F46F7C1B-4648-7044-AB06-023B8F8A7F9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FA5E6-74BB-1A4F-9621-211B68435EF9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6F8335-C1E9-3048-BFEA-51C821419AFD}">
      <dgm:prSet phldrT="[文本]"/>
      <dgm:spPr/>
      <dgm:t>
        <a:bodyPr/>
        <a:lstStyle/>
        <a:p>
          <a:r>
            <a:rPr lang="zh-CN" altLang="en-US" dirty="0" smtClean="0"/>
            <a:t>高门槛</a:t>
          </a:r>
          <a:endParaRPr lang="zh-CN" altLang="en-US" dirty="0"/>
        </a:p>
      </dgm:t>
    </dgm:pt>
    <dgm:pt modelId="{7ED452E6-3365-3D43-BA44-7464E65E3E23}" type="parTrans" cxnId="{5E82B2AC-BC63-4944-AF2B-FE07B39C602E}">
      <dgm:prSet/>
      <dgm:spPr/>
      <dgm:t>
        <a:bodyPr/>
        <a:lstStyle/>
        <a:p>
          <a:endParaRPr lang="zh-CN" altLang="en-US"/>
        </a:p>
      </dgm:t>
    </dgm:pt>
    <dgm:pt modelId="{5BBEAA43-FDFA-C04C-8C68-2DA7D3BF3892}" type="sibTrans" cxnId="{5E82B2AC-BC63-4944-AF2B-FE07B39C602E}">
      <dgm:prSet/>
      <dgm:spPr/>
      <dgm:t>
        <a:bodyPr/>
        <a:lstStyle/>
        <a:p>
          <a:endParaRPr lang="zh-CN" altLang="en-US"/>
        </a:p>
      </dgm:t>
    </dgm:pt>
    <dgm:pt modelId="{0C6F3F98-2C1B-704F-817E-9512E2BAD9FC}">
      <dgm:prSet phldrT="[文本]"/>
      <dgm:spPr/>
      <dgm:t>
        <a:bodyPr/>
        <a:lstStyle/>
        <a:p>
          <a:r>
            <a:rPr lang="zh-CN" altLang="en-US" dirty="0" smtClean="0"/>
            <a:t>了解搜索系统（开发）</a:t>
          </a:r>
          <a:endParaRPr lang="zh-CN" altLang="en-US" dirty="0"/>
        </a:p>
      </dgm:t>
    </dgm:pt>
    <dgm:pt modelId="{F1802AB1-44EF-6045-91EB-7F49D8F15E10}" type="parTrans" cxnId="{7C85478F-2681-6A47-BA6D-33C4A268DB62}">
      <dgm:prSet/>
      <dgm:spPr/>
      <dgm:t>
        <a:bodyPr/>
        <a:lstStyle/>
        <a:p>
          <a:endParaRPr lang="zh-CN" altLang="en-US"/>
        </a:p>
      </dgm:t>
    </dgm:pt>
    <dgm:pt modelId="{6C69BB03-9EED-7144-828D-F24F7D07F6D5}" type="sibTrans" cxnId="{7C85478F-2681-6A47-BA6D-33C4A268DB62}">
      <dgm:prSet/>
      <dgm:spPr/>
      <dgm:t>
        <a:bodyPr/>
        <a:lstStyle/>
        <a:p>
          <a:endParaRPr lang="zh-CN" altLang="en-US"/>
        </a:p>
      </dgm:t>
    </dgm:pt>
    <dgm:pt modelId="{82BEC46A-36C2-734C-9FC2-7950CE5B8C53}">
      <dgm:prSet phldrT="[文本]"/>
      <dgm:spPr/>
      <dgm:t>
        <a:bodyPr/>
        <a:lstStyle/>
        <a:p>
          <a:r>
            <a:rPr lang="zh-CN" altLang="en-US" dirty="0" smtClean="0"/>
            <a:t>高成本</a:t>
          </a:r>
          <a:endParaRPr lang="zh-CN" altLang="en-US" dirty="0"/>
        </a:p>
      </dgm:t>
    </dgm:pt>
    <dgm:pt modelId="{FCA48198-28EF-614C-97C1-DBDF5DB9A99A}" type="parTrans" cxnId="{16C52090-25D6-FC4D-8A0F-74141C7BD017}">
      <dgm:prSet/>
      <dgm:spPr/>
      <dgm:t>
        <a:bodyPr/>
        <a:lstStyle/>
        <a:p>
          <a:endParaRPr lang="zh-CN" altLang="en-US"/>
        </a:p>
      </dgm:t>
    </dgm:pt>
    <dgm:pt modelId="{633DC87F-641D-4242-907F-E2B81B32E63A}" type="sibTrans" cxnId="{16C52090-25D6-FC4D-8A0F-74141C7BD017}">
      <dgm:prSet/>
      <dgm:spPr/>
      <dgm:t>
        <a:bodyPr/>
        <a:lstStyle/>
        <a:p>
          <a:endParaRPr lang="zh-CN" altLang="en-US"/>
        </a:p>
      </dgm:t>
    </dgm:pt>
    <dgm:pt modelId="{2EEED1C3-429D-D84A-A551-0B96437CB953}">
      <dgm:prSet phldrT="[文本]"/>
      <dgm:spPr/>
      <dgm:t>
        <a:bodyPr/>
        <a:lstStyle/>
        <a:p>
          <a:r>
            <a:rPr lang="zh-CN" altLang="en-US" dirty="0" smtClean="0"/>
            <a:t>一个应用一套系统</a:t>
          </a:r>
          <a:endParaRPr lang="zh-CN" altLang="en-US" dirty="0"/>
        </a:p>
      </dgm:t>
    </dgm:pt>
    <dgm:pt modelId="{76360EA9-6950-3547-8B0E-962C1F66D239}" type="parTrans" cxnId="{B49F9196-69D7-4046-9187-424CB4B24D1A}">
      <dgm:prSet/>
      <dgm:spPr/>
      <dgm:t>
        <a:bodyPr/>
        <a:lstStyle/>
        <a:p>
          <a:endParaRPr lang="zh-CN" altLang="en-US"/>
        </a:p>
      </dgm:t>
    </dgm:pt>
    <dgm:pt modelId="{1E55E25C-6238-6A43-ABD9-5CFEEA2B99DA}" type="sibTrans" cxnId="{B49F9196-69D7-4046-9187-424CB4B24D1A}">
      <dgm:prSet/>
      <dgm:spPr/>
      <dgm:t>
        <a:bodyPr/>
        <a:lstStyle/>
        <a:p>
          <a:endParaRPr lang="zh-CN" altLang="en-US"/>
        </a:p>
      </dgm:t>
    </dgm:pt>
    <dgm:pt modelId="{C335EC90-8C5B-8A4C-B2E4-1224122434CD}">
      <dgm:prSet phldrT="[文本]"/>
      <dgm:spPr/>
      <dgm:t>
        <a:bodyPr/>
        <a:lstStyle/>
        <a:p>
          <a:r>
            <a:rPr lang="zh-CN" altLang="en-US" dirty="0" smtClean="0"/>
            <a:t>开发成本、机器成本、运维成本</a:t>
          </a:r>
          <a:endParaRPr lang="zh-CN" altLang="en-US" dirty="0"/>
        </a:p>
      </dgm:t>
    </dgm:pt>
    <dgm:pt modelId="{9D353D62-0C09-1344-99A1-312B27B247FC}" type="parTrans" cxnId="{81B0AB41-1419-7D4B-921D-CFE66F471724}">
      <dgm:prSet/>
      <dgm:spPr/>
      <dgm:t>
        <a:bodyPr/>
        <a:lstStyle/>
        <a:p>
          <a:endParaRPr lang="zh-CN" altLang="en-US"/>
        </a:p>
      </dgm:t>
    </dgm:pt>
    <dgm:pt modelId="{6B463423-3A2A-C141-838E-606B1DF3359F}" type="sibTrans" cxnId="{81B0AB41-1419-7D4B-921D-CFE66F471724}">
      <dgm:prSet/>
      <dgm:spPr/>
      <dgm:t>
        <a:bodyPr/>
        <a:lstStyle/>
        <a:p>
          <a:endParaRPr lang="zh-CN" altLang="en-US"/>
        </a:p>
      </dgm:t>
    </dgm:pt>
    <dgm:pt modelId="{8A94167E-AF85-9748-95BF-6CCAF7616886}">
      <dgm:prSet phldrT="[文本]"/>
      <dgm:spPr/>
      <dgm:t>
        <a:bodyPr/>
        <a:lstStyle/>
        <a:p>
          <a:r>
            <a:rPr lang="zh-CN" altLang="en-US" dirty="0" smtClean="0"/>
            <a:t>慢迭代</a:t>
          </a:r>
          <a:endParaRPr lang="zh-CN" altLang="en-US" dirty="0"/>
        </a:p>
      </dgm:t>
    </dgm:pt>
    <dgm:pt modelId="{337A1558-7F66-D24F-A52B-23A5C107A283}" type="parTrans" cxnId="{5F37CF89-9E72-3E41-BFDF-49752CB903CA}">
      <dgm:prSet/>
      <dgm:spPr/>
      <dgm:t>
        <a:bodyPr/>
        <a:lstStyle/>
        <a:p>
          <a:endParaRPr lang="zh-CN" altLang="en-US"/>
        </a:p>
      </dgm:t>
    </dgm:pt>
    <dgm:pt modelId="{6722E45D-988B-264E-BCE8-841CFAECD780}" type="sibTrans" cxnId="{5F37CF89-9E72-3E41-BFDF-49752CB903CA}">
      <dgm:prSet/>
      <dgm:spPr/>
      <dgm:t>
        <a:bodyPr/>
        <a:lstStyle/>
        <a:p>
          <a:endParaRPr lang="zh-CN" altLang="en-US"/>
        </a:p>
      </dgm:t>
    </dgm:pt>
    <dgm:pt modelId="{8891C204-DE6C-DA4D-9009-E8E1B5F5156C}">
      <dgm:prSet phldrT="[文本]"/>
      <dgm:spPr/>
      <dgm:t>
        <a:bodyPr/>
        <a:lstStyle/>
        <a:p>
          <a:r>
            <a:rPr lang="zh-CN" altLang="en-US" dirty="0" smtClean="0"/>
            <a:t>系统开发</a:t>
          </a:r>
          <a:r>
            <a:rPr lang="en-US" altLang="zh-CN" dirty="0" smtClean="0"/>
            <a:t>-&gt;</a:t>
          </a:r>
          <a:r>
            <a:rPr lang="zh-CN" altLang="en-US" dirty="0" smtClean="0"/>
            <a:t>相关性调试</a:t>
          </a:r>
          <a:r>
            <a:rPr lang="en-US" altLang="zh-CN" dirty="0" smtClean="0"/>
            <a:t>-&gt;</a:t>
          </a:r>
          <a:r>
            <a:rPr lang="zh-CN" altLang="en-US" dirty="0" smtClean="0"/>
            <a:t>测试</a:t>
          </a:r>
          <a:r>
            <a:rPr lang="en-US" altLang="zh-CN" dirty="0" smtClean="0"/>
            <a:t>-&gt;</a:t>
          </a:r>
          <a:r>
            <a:rPr lang="zh-CN" altLang="en-US" dirty="0" smtClean="0"/>
            <a:t>上线</a:t>
          </a:r>
          <a:endParaRPr lang="zh-CN" altLang="en-US" dirty="0"/>
        </a:p>
      </dgm:t>
    </dgm:pt>
    <dgm:pt modelId="{72B4414D-CC32-4E42-82CC-80A565978067}" type="parTrans" cxnId="{16E74FC7-406D-9349-900D-B09AA8E8283B}">
      <dgm:prSet/>
      <dgm:spPr/>
      <dgm:t>
        <a:bodyPr/>
        <a:lstStyle/>
        <a:p>
          <a:endParaRPr lang="zh-CN" altLang="en-US"/>
        </a:p>
      </dgm:t>
    </dgm:pt>
    <dgm:pt modelId="{67DEF2AA-49F8-6D47-BF52-5217CA246644}" type="sibTrans" cxnId="{16E74FC7-406D-9349-900D-B09AA8E8283B}">
      <dgm:prSet/>
      <dgm:spPr/>
      <dgm:t>
        <a:bodyPr/>
        <a:lstStyle/>
        <a:p>
          <a:endParaRPr lang="zh-CN" altLang="en-US"/>
        </a:p>
      </dgm:t>
    </dgm:pt>
    <dgm:pt modelId="{5C184FB7-7C4A-4245-9C30-F5A3EADEDB7A}">
      <dgm:prSet phldrT="[文本]"/>
      <dgm:spPr/>
      <dgm:t>
        <a:bodyPr/>
        <a:lstStyle/>
        <a:p>
          <a:r>
            <a:rPr lang="zh-CN" altLang="en-US" dirty="0" smtClean="0"/>
            <a:t>产品需求变化到生产慢 ：字段结构、相关性</a:t>
          </a:r>
          <a:endParaRPr lang="zh-CN" altLang="en-US" dirty="0"/>
        </a:p>
      </dgm:t>
    </dgm:pt>
    <dgm:pt modelId="{A1A359B2-05B4-5847-9F7C-8CA115713F59}" type="parTrans" cxnId="{07DEBE18-A19B-254A-9D94-3494ABBAEBF3}">
      <dgm:prSet/>
      <dgm:spPr/>
      <dgm:t>
        <a:bodyPr/>
        <a:lstStyle/>
        <a:p>
          <a:endParaRPr lang="zh-CN" altLang="en-US"/>
        </a:p>
      </dgm:t>
    </dgm:pt>
    <dgm:pt modelId="{900B4360-5C8E-A943-BA43-8D0CFDADBE84}" type="sibTrans" cxnId="{07DEBE18-A19B-254A-9D94-3494ABBAEBF3}">
      <dgm:prSet/>
      <dgm:spPr/>
      <dgm:t>
        <a:bodyPr/>
        <a:lstStyle/>
        <a:p>
          <a:endParaRPr lang="zh-CN" altLang="en-US"/>
        </a:p>
      </dgm:t>
    </dgm:pt>
    <dgm:pt modelId="{190C789E-1648-454B-8062-E0CDA43B7203}">
      <dgm:prSet phldrT="[文本]"/>
      <dgm:spPr/>
      <dgm:t>
        <a:bodyPr/>
        <a:lstStyle/>
        <a:p>
          <a:r>
            <a:rPr lang="zh-CN" altLang="en-US" dirty="0" smtClean="0"/>
            <a:t>熟悉相关性（算法）</a:t>
          </a:r>
          <a:endParaRPr lang="zh-CN" altLang="en-US" dirty="0"/>
        </a:p>
      </dgm:t>
    </dgm:pt>
    <dgm:pt modelId="{4DE4D825-4012-644E-93FD-92C9760B0B15}" type="parTrans" cxnId="{2D49711D-27B4-004C-9525-EAF22E0AF31F}">
      <dgm:prSet/>
      <dgm:spPr/>
      <dgm:t>
        <a:bodyPr/>
        <a:lstStyle/>
        <a:p>
          <a:endParaRPr lang="zh-CN" altLang="en-US"/>
        </a:p>
      </dgm:t>
    </dgm:pt>
    <dgm:pt modelId="{58FB1750-B504-304F-87FE-12446DE7B058}" type="sibTrans" cxnId="{2D49711D-27B4-004C-9525-EAF22E0AF31F}">
      <dgm:prSet/>
      <dgm:spPr/>
      <dgm:t>
        <a:bodyPr/>
        <a:lstStyle/>
        <a:p>
          <a:endParaRPr lang="zh-CN" altLang="en-US"/>
        </a:p>
      </dgm:t>
    </dgm:pt>
    <dgm:pt modelId="{3B3B7638-EAF3-7D44-AD52-AB4A04366E25}">
      <dgm:prSet phldrT="[文本]"/>
      <dgm:spPr/>
      <dgm:t>
        <a:bodyPr/>
        <a:lstStyle/>
        <a:p>
          <a:r>
            <a:rPr lang="zh-CN" altLang="en-US" dirty="0" smtClean="0"/>
            <a:t>分布式搜索集群运维（</a:t>
          </a:r>
          <a:r>
            <a:rPr lang="en-US" altLang="zh-CN" dirty="0" smtClean="0"/>
            <a:t>PE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DF9D6AC-E73D-BD42-AB9A-7273179ED41E}" type="parTrans" cxnId="{6EC3D884-5595-C943-B898-D07B1879C1D8}">
      <dgm:prSet/>
      <dgm:spPr/>
      <dgm:t>
        <a:bodyPr/>
        <a:lstStyle/>
        <a:p>
          <a:endParaRPr lang="zh-CN" altLang="en-US"/>
        </a:p>
      </dgm:t>
    </dgm:pt>
    <dgm:pt modelId="{966D34D4-3BFF-9841-A0EE-D8DD91432A0A}" type="sibTrans" cxnId="{6EC3D884-5595-C943-B898-D07B1879C1D8}">
      <dgm:prSet/>
      <dgm:spPr/>
      <dgm:t>
        <a:bodyPr/>
        <a:lstStyle/>
        <a:p>
          <a:endParaRPr lang="zh-CN" altLang="en-US"/>
        </a:p>
      </dgm:t>
    </dgm:pt>
    <dgm:pt modelId="{92CFC800-D932-F644-829D-062EE870F837}" type="pres">
      <dgm:prSet presAssocID="{40AFA5E6-74BB-1A4F-9621-211B68435E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A009CB-3441-E941-B744-74B70DEA9391}" type="pres">
      <dgm:prSet presAssocID="{DB6F8335-C1E9-3048-BFEA-51C821419AFD}" presName="linNode" presStyleCnt="0"/>
      <dgm:spPr/>
    </dgm:pt>
    <dgm:pt modelId="{ECF44749-219A-904F-BD91-122407AF939C}" type="pres">
      <dgm:prSet presAssocID="{DB6F8335-C1E9-3048-BFEA-51C821419AF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DB8C4-9A0F-FE41-946B-FF6B4125357F}" type="pres">
      <dgm:prSet presAssocID="{DB6F8335-C1E9-3048-BFEA-51C821419AF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CF839-6ECC-5143-8E6C-65E8E375AFCB}" type="pres">
      <dgm:prSet presAssocID="{5BBEAA43-FDFA-C04C-8C68-2DA7D3BF3892}" presName="sp" presStyleCnt="0"/>
      <dgm:spPr/>
    </dgm:pt>
    <dgm:pt modelId="{22A98288-A3CE-7B42-821B-ED5A25299CB4}" type="pres">
      <dgm:prSet presAssocID="{82BEC46A-36C2-734C-9FC2-7950CE5B8C53}" presName="linNode" presStyleCnt="0"/>
      <dgm:spPr/>
    </dgm:pt>
    <dgm:pt modelId="{295E5699-24CC-ED4B-AE13-DCF561BB031E}" type="pres">
      <dgm:prSet presAssocID="{82BEC46A-36C2-734C-9FC2-7950CE5B8C5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6CEFE-C116-B24E-8630-E976B1568F82}" type="pres">
      <dgm:prSet presAssocID="{82BEC46A-36C2-734C-9FC2-7950CE5B8C5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D441FE-2276-8145-91DE-4FC18170B8C1}" type="pres">
      <dgm:prSet presAssocID="{633DC87F-641D-4242-907F-E2B81B32E63A}" presName="sp" presStyleCnt="0"/>
      <dgm:spPr/>
    </dgm:pt>
    <dgm:pt modelId="{461ECC90-CDFA-3849-B795-458853D90516}" type="pres">
      <dgm:prSet presAssocID="{8A94167E-AF85-9748-95BF-6CCAF7616886}" presName="linNode" presStyleCnt="0"/>
      <dgm:spPr/>
    </dgm:pt>
    <dgm:pt modelId="{CF999F32-7B3A-9148-AFB6-44D9B94D3215}" type="pres">
      <dgm:prSet presAssocID="{8A94167E-AF85-9748-95BF-6CCAF761688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3463E-9301-8B40-B65C-EBB2A7BD8CF9}" type="pres">
      <dgm:prSet presAssocID="{8A94167E-AF85-9748-95BF-6CCAF761688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37CF89-9E72-3E41-BFDF-49752CB903CA}" srcId="{40AFA5E6-74BB-1A4F-9621-211B68435EF9}" destId="{8A94167E-AF85-9748-95BF-6CCAF7616886}" srcOrd="2" destOrd="0" parTransId="{337A1558-7F66-D24F-A52B-23A5C107A283}" sibTransId="{6722E45D-988B-264E-BCE8-841CFAECD780}"/>
    <dgm:cxn modelId="{B49F9196-69D7-4046-9187-424CB4B24D1A}" srcId="{82BEC46A-36C2-734C-9FC2-7950CE5B8C53}" destId="{2EEED1C3-429D-D84A-A551-0B96437CB953}" srcOrd="0" destOrd="0" parTransId="{76360EA9-6950-3547-8B0E-962C1F66D239}" sibTransId="{1E55E25C-6238-6A43-ABD9-5CFEEA2B99DA}"/>
    <dgm:cxn modelId="{07DEBE18-A19B-254A-9D94-3494ABBAEBF3}" srcId="{8A94167E-AF85-9748-95BF-6CCAF7616886}" destId="{5C184FB7-7C4A-4245-9C30-F5A3EADEDB7A}" srcOrd="1" destOrd="0" parTransId="{A1A359B2-05B4-5847-9F7C-8CA115713F59}" sibTransId="{900B4360-5C8E-A943-BA43-8D0CFDADBE84}"/>
    <dgm:cxn modelId="{16C52090-25D6-FC4D-8A0F-74141C7BD017}" srcId="{40AFA5E6-74BB-1A4F-9621-211B68435EF9}" destId="{82BEC46A-36C2-734C-9FC2-7950CE5B8C53}" srcOrd="1" destOrd="0" parTransId="{FCA48198-28EF-614C-97C1-DBDF5DB9A99A}" sibTransId="{633DC87F-641D-4242-907F-E2B81B32E63A}"/>
    <dgm:cxn modelId="{59881CC0-F84C-495A-A121-51F859375C9F}" type="presOf" srcId="{82BEC46A-36C2-734C-9FC2-7950CE5B8C53}" destId="{295E5699-24CC-ED4B-AE13-DCF561BB031E}" srcOrd="0" destOrd="0" presId="urn:microsoft.com/office/officeart/2005/8/layout/vList5"/>
    <dgm:cxn modelId="{EACAB6EC-0666-4CC5-9D2A-87C8D6628F11}" type="presOf" srcId="{3B3B7638-EAF3-7D44-AD52-AB4A04366E25}" destId="{7CFDB8C4-9A0F-FE41-946B-FF6B4125357F}" srcOrd="0" destOrd="2" presId="urn:microsoft.com/office/officeart/2005/8/layout/vList5"/>
    <dgm:cxn modelId="{5E82B2AC-BC63-4944-AF2B-FE07B39C602E}" srcId="{40AFA5E6-74BB-1A4F-9621-211B68435EF9}" destId="{DB6F8335-C1E9-3048-BFEA-51C821419AFD}" srcOrd="0" destOrd="0" parTransId="{7ED452E6-3365-3D43-BA44-7464E65E3E23}" sibTransId="{5BBEAA43-FDFA-C04C-8C68-2DA7D3BF3892}"/>
    <dgm:cxn modelId="{7C85478F-2681-6A47-BA6D-33C4A268DB62}" srcId="{DB6F8335-C1E9-3048-BFEA-51C821419AFD}" destId="{0C6F3F98-2C1B-704F-817E-9512E2BAD9FC}" srcOrd="0" destOrd="0" parTransId="{F1802AB1-44EF-6045-91EB-7F49D8F15E10}" sibTransId="{6C69BB03-9EED-7144-828D-F24F7D07F6D5}"/>
    <dgm:cxn modelId="{C191E86D-FAD2-4F0E-B546-3DF29A5A995F}" type="presOf" srcId="{5C184FB7-7C4A-4245-9C30-F5A3EADEDB7A}" destId="{4123463E-9301-8B40-B65C-EBB2A7BD8CF9}" srcOrd="0" destOrd="1" presId="urn:microsoft.com/office/officeart/2005/8/layout/vList5"/>
    <dgm:cxn modelId="{16E74FC7-406D-9349-900D-B09AA8E8283B}" srcId="{8A94167E-AF85-9748-95BF-6CCAF7616886}" destId="{8891C204-DE6C-DA4D-9009-E8E1B5F5156C}" srcOrd="0" destOrd="0" parTransId="{72B4414D-CC32-4E42-82CC-80A565978067}" sibTransId="{67DEF2AA-49F8-6D47-BF52-5217CA246644}"/>
    <dgm:cxn modelId="{FE8F9995-4292-418C-A3C2-C5936D6CF965}" type="presOf" srcId="{DB6F8335-C1E9-3048-BFEA-51C821419AFD}" destId="{ECF44749-219A-904F-BD91-122407AF939C}" srcOrd="0" destOrd="0" presId="urn:microsoft.com/office/officeart/2005/8/layout/vList5"/>
    <dgm:cxn modelId="{04A12BE7-D2E8-4468-9725-2238A71DF3F0}" type="presOf" srcId="{8A94167E-AF85-9748-95BF-6CCAF7616886}" destId="{CF999F32-7B3A-9148-AFB6-44D9B94D3215}" srcOrd="0" destOrd="0" presId="urn:microsoft.com/office/officeart/2005/8/layout/vList5"/>
    <dgm:cxn modelId="{EEF5AD5C-90F8-4482-98CB-1A307A70C5D6}" type="presOf" srcId="{8891C204-DE6C-DA4D-9009-E8E1B5F5156C}" destId="{4123463E-9301-8B40-B65C-EBB2A7BD8CF9}" srcOrd="0" destOrd="0" presId="urn:microsoft.com/office/officeart/2005/8/layout/vList5"/>
    <dgm:cxn modelId="{6EC3D884-5595-C943-B898-D07B1879C1D8}" srcId="{DB6F8335-C1E9-3048-BFEA-51C821419AFD}" destId="{3B3B7638-EAF3-7D44-AD52-AB4A04366E25}" srcOrd="2" destOrd="0" parTransId="{0DF9D6AC-E73D-BD42-AB9A-7273179ED41E}" sibTransId="{966D34D4-3BFF-9841-A0EE-D8DD91432A0A}"/>
    <dgm:cxn modelId="{D765F244-C08B-47E3-8378-87D7D58DE04D}" type="presOf" srcId="{2EEED1C3-429D-D84A-A551-0B96437CB953}" destId="{1836CEFE-C116-B24E-8630-E976B1568F82}" srcOrd="0" destOrd="0" presId="urn:microsoft.com/office/officeart/2005/8/layout/vList5"/>
    <dgm:cxn modelId="{B763BE14-8EB3-44CC-A618-333D2AF6393B}" type="presOf" srcId="{40AFA5E6-74BB-1A4F-9621-211B68435EF9}" destId="{92CFC800-D932-F644-829D-062EE870F837}" srcOrd="0" destOrd="0" presId="urn:microsoft.com/office/officeart/2005/8/layout/vList5"/>
    <dgm:cxn modelId="{CC7EE5CA-99AE-4D60-826C-C96A7EAF5345}" type="presOf" srcId="{0C6F3F98-2C1B-704F-817E-9512E2BAD9FC}" destId="{7CFDB8C4-9A0F-FE41-946B-FF6B4125357F}" srcOrd="0" destOrd="0" presId="urn:microsoft.com/office/officeart/2005/8/layout/vList5"/>
    <dgm:cxn modelId="{2D49711D-27B4-004C-9525-EAF22E0AF31F}" srcId="{DB6F8335-C1E9-3048-BFEA-51C821419AFD}" destId="{190C789E-1648-454B-8062-E0CDA43B7203}" srcOrd="1" destOrd="0" parTransId="{4DE4D825-4012-644E-93FD-92C9760B0B15}" sibTransId="{58FB1750-B504-304F-87FE-12446DE7B058}"/>
    <dgm:cxn modelId="{9374CC26-37DD-445E-9693-0630E896926C}" type="presOf" srcId="{C335EC90-8C5B-8A4C-B2E4-1224122434CD}" destId="{1836CEFE-C116-B24E-8630-E976B1568F82}" srcOrd="0" destOrd="1" presId="urn:microsoft.com/office/officeart/2005/8/layout/vList5"/>
    <dgm:cxn modelId="{40A9F060-DC75-43A8-B967-CCF5EA7554B4}" type="presOf" srcId="{190C789E-1648-454B-8062-E0CDA43B7203}" destId="{7CFDB8C4-9A0F-FE41-946B-FF6B4125357F}" srcOrd="0" destOrd="1" presId="urn:microsoft.com/office/officeart/2005/8/layout/vList5"/>
    <dgm:cxn modelId="{81B0AB41-1419-7D4B-921D-CFE66F471724}" srcId="{82BEC46A-36C2-734C-9FC2-7950CE5B8C53}" destId="{C335EC90-8C5B-8A4C-B2E4-1224122434CD}" srcOrd="1" destOrd="0" parTransId="{9D353D62-0C09-1344-99A1-312B27B247FC}" sibTransId="{6B463423-3A2A-C141-838E-606B1DF3359F}"/>
    <dgm:cxn modelId="{8B65F890-612D-49A1-95B0-558C7DBAA5DC}" type="presParOf" srcId="{92CFC800-D932-F644-829D-062EE870F837}" destId="{F9A009CB-3441-E941-B744-74B70DEA9391}" srcOrd="0" destOrd="0" presId="urn:microsoft.com/office/officeart/2005/8/layout/vList5"/>
    <dgm:cxn modelId="{8A1B0000-248F-4444-96E9-AD33524688CF}" type="presParOf" srcId="{F9A009CB-3441-E941-B744-74B70DEA9391}" destId="{ECF44749-219A-904F-BD91-122407AF939C}" srcOrd="0" destOrd="0" presId="urn:microsoft.com/office/officeart/2005/8/layout/vList5"/>
    <dgm:cxn modelId="{C976D132-496E-4030-A451-33A48471562B}" type="presParOf" srcId="{F9A009CB-3441-E941-B744-74B70DEA9391}" destId="{7CFDB8C4-9A0F-FE41-946B-FF6B4125357F}" srcOrd="1" destOrd="0" presId="urn:microsoft.com/office/officeart/2005/8/layout/vList5"/>
    <dgm:cxn modelId="{49D1E432-7E62-40EB-951E-7B5BE7B222F2}" type="presParOf" srcId="{92CFC800-D932-F644-829D-062EE870F837}" destId="{249CF839-6ECC-5143-8E6C-65E8E375AFCB}" srcOrd="1" destOrd="0" presId="urn:microsoft.com/office/officeart/2005/8/layout/vList5"/>
    <dgm:cxn modelId="{B2E2C484-4A36-492A-BF97-1C45E9E6C0F7}" type="presParOf" srcId="{92CFC800-D932-F644-829D-062EE870F837}" destId="{22A98288-A3CE-7B42-821B-ED5A25299CB4}" srcOrd="2" destOrd="0" presId="urn:microsoft.com/office/officeart/2005/8/layout/vList5"/>
    <dgm:cxn modelId="{DA80E8F6-6D56-4D99-8CD8-3424E9392415}" type="presParOf" srcId="{22A98288-A3CE-7B42-821B-ED5A25299CB4}" destId="{295E5699-24CC-ED4B-AE13-DCF561BB031E}" srcOrd="0" destOrd="0" presId="urn:microsoft.com/office/officeart/2005/8/layout/vList5"/>
    <dgm:cxn modelId="{C70B9447-326F-4558-9CD0-2B24402CCFB6}" type="presParOf" srcId="{22A98288-A3CE-7B42-821B-ED5A25299CB4}" destId="{1836CEFE-C116-B24E-8630-E976B1568F82}" srcOrd="1" destOrd="0" presId="urn:microsoft.com/office/officeart/2005/8/layout/vList5"/>
    <dgm:cxn modelId="{2CB0B7FC-7426-439D-96F2-5720B18434A7}" type="presParOf" srcId="{92CFC800-D932-F644-829D-062EE870F837}" destId="{6BD441FE-2276-8145-91DE-4FC18170B8C1}" srcOrd="3" destOrd="0" presId="urn:microsoft.com/office/officeart/2005/8/layout/vList5"/>
    <dgm:cxn modelId="{D10F5BBE-3996-4AC8-B7D7-DDE944366BD4}" type="presParOf" srcId="{92CFC800-D932-F644-829D-062EE870F837}" destId="{461ECC90-CDFA-3849-B795-458853D90516}" srcOrd="4" destOrd="0" presId="urn:microsoft.com/office/officeart/2005/8/layout/vList5"/>
    <dgm:cxn modelId="{9431161B-5CD3-4E9F-84D5-4FDA2C0424F6}" type="presParOf" srcId="{461ECC90-CDFA-3849-B795-458853D90516}" destId="{CF999F32-7B3A-9148-AFB6-44D9B94D3215}" srcOrd="0" destOrd="0" presId="urn:microsoft.com/office/officeart/2005/8/layout/vList5"/>
    <dgm:cxn modelId="{D42231C9-E0A2-4C48-9D7C-FFD4638246E5}" type="presParOf" srcId="{461ECC90-CDFA-3849-B795-458853D90516}" destId="{4123463E-9301-8B40-B65C-EBB2A7BD8C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C4446-392C-A544-9886-7F98C80DEFF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3C8314-D9B3-3941-98E2-9C7713104C01}">
      <dgm:prSet/>
      <dgm:spPr/>
      <dgm:t>
        <a:bodyPr/>
        <a:lstStyle/>
        <a:p>
          <a:r>
            <a:rPr lang="zh-CN" altLang="en-US" dirty="0" smtClean="0"/>
            <a:t>创建</a:t>
          </a:r>
          <a:r>
            <a:rPr lang="en-US" altLang="zh-CN" dirty="0" smtClean="0"/>
            <a:t>app</a:t>
          </a:r>
          <a:endParaRPr lang="zh-CN" altLang="en-US" dirty="0"/>
        </a:p>
      </dgm:t>
    </dgm:pt>
    <dgm:pt modelId="{342FE825-3DA8-4349-A528-D16E017C4073}" type="parTrans" cxnId="{FAB72338-D779-1446-9982-E751BF5704A7}">
      <dgm:prSet/>
      <dgm:spPr/>
      <dgm:t>
        <a:bodyPr/>
        <a:lstStyle/>
        <a:p>
          <a:endParaRPr lang="zh-CN" altLang="en-US"/>
        </a:p>
      </dgm:t>
    </dgm:pt>
    <dgm:pt modelId="{5EC812B7-BD56-B54F-9250-0C1AE729121D}" type="sibTrans" cxnId="{FAB72338-D779-1446-9982-E751BF5704A7}">
      <dgm:prSet/>
      <dgm:spPr/>
      <dgm:t>
        <a:bodyPr/>
        <a:lstStyle/>
        <a:p>
          <a:endParaRPr lang="zh-CN" altLang="en-US"/>
        </a:p>
      </dgm:t>
    </dgm:pt>
    <dgm:pt modelId="{92E513B9-15DC-6E40-A0DB-3919690642C1}">
      <dgm:prSet/>
      <dgm:spPr/>
      <dgm:t>
        <a:bodyPr/>
        <a:lstStyle/>
        <a:p>
          <a:r>
            <a:rPr lang="zh-CN" altLang="en-US" dirty="0" smtClean="0"/>
            <a:t>上线 </a:t>
          </a:r>
          <a:endParaRPr lang="zh-CN" altLang="en-US" dirty="0"/>
        </a:p>
      </dgm:t>
    </dgm:pt>
    <dgm:pt modelId="{988BC564-D5A2-8D40-B462-107C6B985CE0}" type="parTrans" cxnId="{3ABC4B7E-8A7D-9D42-979E-A12980E869ED}">
      <dgm:prSet/>
      <dgm:spPr/>
      <dgm:t>
        <a:bodyPr/>
        <a:lstStyle/>
        <a:p>
          <a:endParaRPr lang="zh-CN" altLang="en-US"/>
        </a:p>
      </dgm:t>
    </dgm:pt>
    <dgm:pt modelId="{7B05B173-0914-444B-AE37-AC05C72CC32E}" type="sibTrans" cxnId="{3ABC4B7E-8A7D-9D42-979E-A12980E869ED}">
      <dgm:prSet/>
      <dgm:spPr/>
      <dgm:t>
        <a:bodyPr/>
        <a:lstStyle/>
        <a:p>
          <a:endParaRPr lang="zh-CN" altLang="en-US"/>
        </a:p>
      </dgm:t>
    </dgm:pt>
    <dgm:pt modelId="{78CC07DC-1474-9348-AEFF-9D811D5C78F7}">
      <dgm:prSet/>
      <dgm:spPr/>
      <dgm:t>
        <a:bodyPr/>
        <a:lstStyle/>
        <a:p>
          <a:r>
            <a:rPr lang="zh-CN" altLang="en-US" dirty="0" smtClean="0"/>
            <a:t>推数据</a:t>
          </a:r>
          <a:endParaRPr lang="zh-CN" altLang="en-US" dirty="0"/>
        </a:p>
      </dgm:t>
    </dgm:pt>
    <dgm:pt modelId="{0FD28208-4CEA-CA43-965B-DBD18AE198BC}" type="parTrans" cxnId="{701A3745-E9B8-A242-B77D-9303B854C1A5}">
      <dgm:prSet/>
      <dgm:spPr/>
      <dgm:t>
        <a:bodyPr/>
        <a:lstStyle/>
        <a:p>
          <a:endParaRPr lang="zh-CN" altLang="en-US"/>
        </a:p>
      </dgm:t>
    </dgm:pt>
    <dgm:pt modelId="{80314FD1-89FD-0949-882F-1D06BE8EE867}" type="sibTrans" cxnId="{701A3745-E9B8-A242-B77D-9303B854C1A5}">
      <dgm:prSet/>
      <dgm:spPr/>
      <dgm:t>
        <a:bodyPr/>
        <a:lstStyle/>
        <a:p>
          <a:endParaRPr lang="zh-CN" altLang="en-US"/>
        </a:p>
      </dgm:t>
    </dgm:pt>
    <dgm:pt modelId="{EA1B1C4A-6F2E-A64C-9EE4-4F9A20AD06CE}">
      <dgm:prSet/>
      <dgm:spPr/>
      <dgm:t>
        <a:bodyPr/>
        <a:lstStyle/>
        <a:p>
          <a:r>
            <a:rPr lang="zh-CN" altLang="en-US" dirty="0" smtClean="0"/>
            <a:t>定制相关性</a:t>
          </a:r>
          <a:endParaRPr lang="zh-CN" altLang="en-US" dirty="0"/>
        </a:p>
      </dgm:t>
    </dgm:pt>
    <dgm:pt modelId="{472EFB07-C1F7-B44E-B9F1-CD0B89E3DE67}" type="parTrans" cxnId="{2760D726-7C2D-F34E-BB43-A934EFD6D9D5}">
      <dgm:prSet/>
      <dgm:spPr/>
      <dgm:t>
        <a:bodyPr/>
        <a:lstStyle/>
        <a:p>
          <a:endParaRPr lang="zh-CN" altLang="en-US"/>
        </a:p>
      </dgm:t>
    </dgm:pt>
    <dgm:pt modelId="{C7EA005E-5371-D343-AB29-9EED7CC64C87}" type="sibTrans" cxnId="{2760D726-7C2D-F34E-BB43-A934EFD6D9D5}">
      <dgm:prSet/>
      <dgm:spPr/>
      <dgm:t>
        <a:bodyPr/>
        <a:lstStyle/>
        <a:p>
          <a:endParaRPr lang="zh-CN" altLang="en-US"/>
        </a:p>
      </dgm:t>
    </dgm:pt>
    <dgm:pt modelId="{6D20EE64-49E5-A444-A818-15007DF4FE66}" type="pres">
      <dgm:prSet presAssocID="{D39C4446-392C-A544-9886-7F98C80DEFF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8ACD67-403E-5243-A885-9ACC8BB43DCA}" type="pres">
      <dgm:prSet presAssocID="{D39C4446-392C-A544-9886-7F98C80DEFF3}" presName="arrow" presStyleLbl="bgShp" presStyleIdx="0" presStyleCnt="1" custLinFactNeighborX="-1470" custLinFactNeighborY="-55493"/>
      <dgm:spPr/>
    </dgm:pt>
    <dgm:pt modelId="{BE717B2A-370C-6B4E-B150-41108F2C8D56}" type="pres">
      <dgm:prSet presAssocID="{D39C4446-392C-A544-9886-7F98C80DEFF3}" presName="linearProcess" presStyleCnt="0"/>
      <dgm:spPr/>
    </dgm:pt>
    <dgm:pt modelId="{912A1A76-DB89-9E47-88F2-D7BFA2BCE335}" type="pres">
      <dgm:prSet presAssocID="{943C8314-D9B3-3941-98E2-9C7713104C0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573F3-3A20-3A43-8ADA-81DB4BE937DD}" type="pres">
      <dgm:prSet presAssocID="{5EC812B7-BD56-B54F-9250-0C1AE729121D}" presName="sibTrans" presStyleCnt="0"/>
      <dgm:spPr/>
    </dgm:pt>
    <dgm:pt modelId="{3DBBD161-026E-E242-A2D3-DEDE00638A74}" type="pres">
      <dgm:prSet presAssocID="{78CC07DC-1474-9348-AEFF-9D811D5C78F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5BE23-33A9-D84F-A989-9DA9EC051603}" type="pres">
      <dgm:prSet presAssocID="{80314FD1-89FD-0949-882F-1D06BE8EE867}" presName="sibTrans" presStyleCnt="0"/>
      <dgm:spPr/>
    </dgm:pt>
    <dgm:pt modelId="{212FB86F-D808-CF4F-8C30-D404FF31EF03}" type="pres">
      <dgm:prSet presAssocID="{EA1B1C4A-6F2E-A64C-9EE4-4F9A20AD06C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346B7-D628-4D45-8139-E5F88B5CA5D4}" type="pres">
      <dgm:prSet presAssocID="{C7EA005E-5371-D343-AB29-9EED7CC64C87}" presName="sibTrans" presStyleCnt="0"/>
      <dgm:spPr/>
    </dgm:pt>
    <dgm:pt modelId="{A7E4CDFA-3C71-C947-BA02-6D1377BAABB6}" type="pres">
      <dgm:prSet presAssocID="{92E513B9-15DC-6E40-A0DB-3919690642C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54EADE-F3B6-4009-A4A0-837296D99966}" type="presOf" srcId="{EA1B1C4A-6F2E-A64C-9EE4-4F9A20AD06CE}" destId="{212FB86F-D808-CF4F-8C30-D404FF31EF03}" srcOrd="0" destOrd="0" presId="urn:microsoft.com/office/officeart/2005/8/layout/hProcess9"/>
    <dgm:cxn modelId="{FAB72338-D779-1446-9982-E751BF5704A7}" srcId="{D39C4446-392C-A544-9886-7F98C80DEFF3}" destId="{943C8314-D9B3-3941-98E2-9C7713104C01}" srcOrd="0" destOrd="0" parTransId="{342FE825-3DA8-4349-A528-D16E017C4073}" sibTransId="{5EC812B7-BD56-B54F-9250-0C1AE729121D}"/>
    <dgm:cxn modelId="{25F9BCF2-07AF-489B-8C82-704714080D2C}" type="presOf" srcId="{78CC07DC-1474-9348-AEFF-9D811D5C78F7}" destId="{3DBBD161-026E-E242-A2D3-DEDE00638A74}" srcOrd="0" destOrd="0" presId="urn:microsoft.com/office/officeart/2005/8/layout/hProcess9"/>
    <dgm:cxn modelId="{3D19F989-2A3B-47AF-8CEC-B8DA555B5174}" type="presOf" srcId="{92E513B9-15DC-6E40-A0DB-3919690642C1}" destId="{A7E4CDFA-3C71-C947-BA02-6D1377BAABB6}" srcOrd="0" destOrd="0" presId="urn:microsoft.com/office/officeart/2005/8/layout/hProcess9"/>
    <dgm:cxn modelId="{3ABC4B7E-8A7D-9D42-979E-A12980E869ED}" srcId="{D39C4446-392C-A544-9886-7F98C80DEFF3}" destId="{92E513B9-15DC-6E40-A0DB-3919690642C1}" srcOrd="3" destOrd="0" parTransId="{988BC564-D5A2-8D40-B462-107C6B985CE0}" sibTransId="{7B05B173-0914-444B-AE37-AC05C72CC32E}"/>
    <dgm:cxn modelId="{701A3745-E9B8-A242-B77D-9303B854C1A5}" srcId="{D39C4446-392C-A544-9886-7F98C80DEFF3}" destId="{78CC07DC-1474-9348-AEFF-9D811D5C78F7}" srcOrd="1" destOrd="0" parTransId="{0FD28208-4CEA-CA43-965B-DBD18AE198BC}" sibTransId="{80314FD1-89FD-0949-882F-1D06BE8EE867}"/>
    <dgm:cxn modelId="{A16810E2-BC41-4BE4-9BAD-1D2B127CF43E}" type="presOf" srcId="{943C8314-D9B3-3941-98E2-9C7713104C01}" destId="{912A1A76-DB89-9E47-88F2-D7BFA2BCE335}" srcOrd="0" destOrd="0" presId="urn:microsoft.com/office/officeart/2005/8/layout/hProcess9"/>
    <dgm:cxn modelId="{2760D726-7C2D-F34E-BB43-A934EFD6D9D5}" srcId="{D39C4446-392C-A544-9886-7F98C80DEFF3}" destId="{EA1B1C4A-6F2E-A64C-9EE4-4F9A20AD06CE}" srcOrd="2" destOrd="0" parTransId="{472EFB07-C1F7-B44E-B9F1-CD0B89E3DE67}" sibTransId="{C7EA005E-5371-D343-AB29-9EED7CC64C87}"/>
    <dgm:cxn modelId="{51C523D4-A40D-438F-B251-2D6E869CB588}" type="presOf" srcId="{D39C4446-392C-A544-9886-7F98C80DEFF3}" destId="{6D20EE64-49E5-A444-A818-15007DF4FE66}" srcOrd="0" destOrd="0" presId="urn:microsoft.com/office/officeart/2005/8/layout/hProcess9"/>
    <dgm:cxn modelId="{783F4191-01CD-45D8-B7B3-6ECB5CDB532C}" type="presParOf" srcId="{6D20EE64-49E5-A444-A818-15007DF4FE66}" destId="{A68ACD67-403E-5243-A885-9ACC8BB43DCA}" srcOrd="0" destOrd="0" presId="urn:microsoft.com/office/officeart/2005/8/layout/hProcess9"/>
    <dgm:cxn modelId="{C6AE31E4-DB79-496D-931B-16C902593EDF}" type="presParOf" srcId="{6D20EE64-49E5-A444-A818-15007DF4FE66}" destId="{BE717B2A-370C-6B4E-B150-41108F2C8D56}" srcOrd="1" destOrd="0" presId="urn:microsoft.com/office/officeart/2005/8/layout/hProcess9"/>
    <dgm:cxn modelId="{DA98847A-3031-432C-A881-EB6FD8914509}" type="presParOf" srcId="{BE717B2A-370C-6B4E-B150-41108F2C8D56}" destId="{912A1A76-DB89-9E47-88F2-D7BFA2BCE335}" srcOrd="0" destOrd="0" presId="urn:microsoft.com/office/officeart/2005/8/layout/hProcess9"/>
    <dgm:cxn modelId="{19CF8643-FB38-4752-BA5F-E8C2BED11F87}" type="presParOf" srcId="{BE717B2A-370C-6B4E-B150-41108F2C8D56}" destId="{0C4573F3-3A20-3A43-8ADA-81DB4BE937DD}" srcOrd="1" destOrd="0" presId="urn:microsoft.com/office/officeart/2005/8/layout/hProcess9"/>
    <dgm:cxn modelId="{F8A8B2C5-EC77-4720-AF5B-9B6CBAD107C6}" type="presParOf" srcId="{BE717B2A-370C-6B4E-B150-41108F2C8D56}" destId="{3DBBD161-026E-E242-A2D3-DEDE00638A74}" srcOrd="2" destOrd="0" presId="urn:microsoft.com/office/officeart/2005/8/layout/hProcess9"/>
    <dgm:cxn modelId="{8D1C5572-E3DA-4451-86CC-5CADC86DC642}" type="presParOf" srcId="{BE717B2A-370C-6B4E-B150-41108F2C8D56}" destId="{EED5BE23-33A9-D84F-A989-9DA9EC051603}" srcOrd="3" destOrd="0" presId="urn:microsoft.com/office/officeart/2005/8/layout/hProcess9"/>
    <dgm:cxn modelId="{33F9112F-8FA0-446C-A025-02224C081411}" type="presParOf" srcId="{BE717B2A-370C-6B4E-B150-41108F2C8D56}" destId="{212FB86F-D808-CF4F-8C30-D404FF31EF03}" srcOrd="4" destOrd="0" presId="urn:microsoft.com/office/officeart/2005/8/layout/hProcess9"/>
    <dgm:cxn modelId="{55659873-E49E-4069-AEF3-24339BEDDC7F}" type="presParOf" srcId="{BE717B2A-370C-6B4E-B150-41108F2C8D56}" destId="{2A3346B7-D628-4D45-8139-E5F88B5CA5D4}" srcOrd="5" destOrd="0" presId="urn:microsoft.com/office/officeart/2005/8/layout/hProcess9"/>
    <dgm:cxn modelId="{7761A95D-507F-4A1C-B253-39483F90A741}" type="presParOf" srcId="{BE717B2A-370C-6B4E-B150-41108F2C8D56}" destId="{A7E4CDFA-3C71-C947-BA02-6D1377BAABB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4B07D8-E6F7-D844-BBE4-80D81618F06F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6A0C5D-6E2B-7B42-8B52-05FF0BDB14D6}">
      <dgm:prSet phldrT="[文本]" custT="1"/>
      <dgm:spPr/>
      <dgm:t>
        <a:bodyPr/>
        <a:lstStyle/>
        <a:p>
          <a:r>
            <a:rPr lang="zh-CN" altLang="en-US" sz="4800" dirty="0" smtClean="0"/>
            <a:t>虚拟机</a:t>
          </a:r>
          <a:endParaRPr lang="zh-CN" altLang="en-US" sz="4800" dirty="0"/>
        </a:p>
      </dgm:t>
    </dgm:pt>
    <dgm:pt modelId="{1E97963C-DD13-314D-A843-51BFA0624C4F}" type="parTrans" cxnId="{AA2D5EF8-B82B-7245-B9D0-1EE304505C3E}">
      <dgm:prSet/>
      <dgm:spPr/>
      <dgm:t>
        <a:bodyPr/>
        <a:lstStyle/>
        <a:p>
          <a:endParaRPr lang="zh-CN" altLang="en-US" sz="1400"/>
        </a:p>
      </dgm:t>
    </dgm:pt>
    <dgm:pt modelId="{DAF07B3B-39F9-FF4F-BD61-C5E2E0D1F374}" type="sibTrans" cxnId="{AA2D5EF8-B82B-7245-B9D0-1EE304505C3E}">
      <dgm:prSet/>
      <dgm:spPr/>
      <dgm:t>
        <a:bodyPr/>
        <a:lstStyle/>
        <a:p>
          <a:endParaRPr lang="zh-CN" altLang="en-US" sz="1400"/>
        </a:p>
      </dgm:t>
    </dgm:pt>
    <dgm:pt modelId="{473B7F32-0882-4646-B9C5-A24D0A11571D}">
      <dgm:prSet phldrT="[文本]" custT="1"/>
      <dgm:spPr/>
      <dgm:t>
        <a:bodyPr/>
        <a:lstStyle/>
        <a:p>
          <a:r>
            <a:rPr lang="zh-CN" altLang="en-US" sz="1200" dirty="0" smtClean="0"/>
            <a:t>每个用户启动一个虚拟机搭建一套引擎</a:t>
          </a:r>
          <a:endParaRPr lang="zh-CN" altLang="en-US" sz="1200" dirty="0"/>
        </a:p>
      </dgm:t>
    </dgm:pt>
    <dgm:pt modelId="{9BA6437A-8C96-1A47-9FE1-AFD3EBB6E655}" type="parTrans" cxnId="{CA9B8E8B-97B1-C743-9A65-3E7C1EBA0C88}">
      <dgm:prSet/>
      <dgm:spPr/>
      <dgm:t>
        <a:bodyPr/>
        <a:lstStyle/>
        <a:p>
          <a:endParaRPr lang="zh-CN" altLang="en-US" sz="1400"/>
        </a:p>
      </dgm:t>
    </dgm:pt>
    <dgm:pt modelId="{5A99C987-1706-214A-A6B8-6E446A51F780}" type="sibTrans" cxnId="{CA9B8E8B-97B1-C743-9A65-3E7C1EBA0C88}">
      <dgm:prSet/>
      <dgm:spPr/>
      <dgm:t>
        <a:bodyPr/>
        <a:lstStyle/>
        <a:p>
          <a:endParaRPr lang="zh-CN" altLang="en-US" sz="1400"/>
        </a:p>
      </dgm:t>
    </dgm:pt>
    <dgm:pt modelId="{EF7DE437-F163-8D41-831C-93301F4B6214}">
      <dgm:prSet phldrT="[文本]" custT="1"/>
      <dgm:spPr/>
      <dgm:t>
        <a:bodyPr/>
        <a:lstStyle/>
        <a:p>
          <a:r>
            <a:rPr lang="en-US" altLang="zh-CN" sz="4800" dirty="0" smtClean="0"/>
            <a:t>Dynamic</a:t>
          </a:r>
          <a:r>
            <a:rPr lang="zh-CN" altLang="en-US" sz="4800" dirty="0" smtClean="0"/>
            <a:t> </a:t>
          </a:r>
          <a:r>
            <a:rPr lang="en-US" altLang="zh-CN" sz="4800" dirty="0" smtClean="0"/>
            <a:t>Mapping</a:t>
          </a:r>
          <a:endParaRPr lang="zh-CN" altLang="en-US" sz="4800" dirty="0"/>
        </a:p>
      </dgm:t>
    </dgm:pt>
    <dgm:pt modelId="{64CFB011-FAF2-1647-9EA9-F3E78FE2674B}" type="parTrans" cxnId="{2D149D1D-3242-DF49-8F40-AB67BAB4E4B8}">
      <dgm:prSet/>
      <dgm:spPr/>
      <dgm:t>
        <a:bodyPr/>
        <a:lstStyle/>
        <a:p>
          <a:endParaRPr lang="zh-CN" altLang="en-US" sz="1400"/>
        </a:p>
      </dgm:t>
    </dgm:pt>
    <dgm:pt modelId="{68B83302-4A92-A244-8020-4649D85FFFB6}" type="sibTrans" cxnId="{2D149D1D-3242-DF49-8F40-AB67BAB4E4B8}">
      <dgm:prSet/>
      <dgm:spPr/>
      <dgm:t>
        <a:bodyPr/>
        <a:lstStyle/>
        <a:p>
          <a:endParaRPr lang="zh-CN" altLang="en-US" sz="1400"/>
        </a:p>
      </dgm:t>
    </dgm:pt>
    <dgm:pt modelId="{0CFE708F-36F1-7B46-B6CC-D12AB9EE4E08}">
      <dgm:prSet phldrT="[文本]" custT="1"/>
      <dgm:spPr/>
      <dgm:t>
        <a:bodyPr/>
        <a:lstStyle/>
        <a:p>
          <a:r>
            <a:rPr lang="zh-CN" altLang="en-US" sz="1200" dirty="0" smtClean="0"/>
            <a:t>根据用户字段值猜测类型，并自动建立映射关系</a:t>
          </a:r>
          <a:endParaRPr lang="zh-CN" altLang="en-US" sz="1200" dirty="0"/>
        </a:p>
      </dgm:t>
    </dgm:pt>
    <dgm:pt modelId="{80F81791-CD25-2A40-B9D8-A8BC62B91CC2}" type="parTrans" cxnId="{AC3F6C4A-67FB-5143-9967-C423DCFCF0C9}">
      <dgm:prSet/>
      <dgm:spPr/>
      <dgm:t>
        <a:bodyPr/>
        <a:lstStyle/>
        <a:p>
          <a:endParaRPr lang="zh-CN" altLang="en-US" sz="1400"/>
        </a:p>
      </dgm:t>
    </dgm:pt>
    <dgm:pt modelId="{C38F308A-CB19-5E46-8B2E-028BF6F78F8E}" type="sibTrans" cxnId="{AC3F6C4A-67FB-5143-9967-C423DCFCF0C9}">
      <dgm:prSet/>
      <dgm:spPr/>
      <dgm:t>
        <a:bodyPr/>
        <a:lstStyle/>
        <a:p>
          <a:endParaRPr lang="zh-CN" altLang="en-US" sz="1400"/>
        </a:p>
      </dgm:t>
    </dgm:pt>
    <dgm:pt modelId="{1A05F0CF-CED1-4146-9580-8F5F5550CB0A}">
      <dgm:prSet phldrT="[文本]" custT="1"/>
      <dgm:spPr/>
      <dgm:t>
        <a:bodyPr/>
        <a:lstStyle/>
        <a:p>
          <a:r>
            <a:rPr lang="zh-CN" altLang="en-US" sz="1200" dirty="0" smtClean="0"/>
            <a:t>案例：</a:t>
          </a:r>
          <a:r>
            <a:rPr lang="en-US" altLang="zh-CN" sz="1200" dirty="0" err="1" smtClean="0"/>
            <a:t>ElasticSearch</a:t>
          </a:r>
          <a:endParaRPr lang="zh-CN" altLang="en-US" sz="1200" dirty="0"/>
        </a:p>
      </dgm:t>
    </dgm:pt>
    <dgm:pt modelId="{FD8EA0B4-8F85-E648-94D8-2F3E27442D4D}" type="parTrans" cxnId="{AADA60CE-A4C9-0541-968D-BE8D719780ED}">
      <dgm:prSet/>
      <dgm:spPr/>
      <dgm:t>
        <a:bodyPr/>
        <a:lstStyle/>
        <a:p>
          <a:endParaRPr lang="zh-CN" altLang="en-US" sz="1400"/>
        </a:p>
      </dgm:t>
    </dgm:pt>
    <dgm:pt modelId="{DC93453A-D408-A74E-96D3-031AC5FDA3B3}" type="sibTrans" cxnId="{AADA60CE-A4C9-0541-968D-BE8D719780ED}">
      <dgm:prSet/>
      <dgm:spPr/>
      <dgm:t>
        <a:bodyPr/>
        <a:lstStyle/>
        <a:p>
          <a:endParaRPr lang="zh-CN" altLang="en-US" sz="1400"/>
        </a:p>
      </dgm:t>
    </dgm:pt>
    <dgm:pt modelId="{5FB1A83A-096E-3B41-96E2-7AA924FDA2BF}">
      <dgm:prSet phldrT="[文本]" custT="1"/>
      <dgm:spPr/>
      <dgm:t>
        <a:bodyPr/>
        <a:lstStyle/>
        <a:p>
          <a:r>
            <a:rPr lang="zh-CN" altLang="en-US" sz="1200" dirty="0" smtClean="0"/>
            <a:t>优点</a:t>
          </a:r>
          <a:r>
            <a:rPr lang="zh-CN" altLang="en-US" sz="1200" dirty="0" smtClean="0"/>
            <a:t>：</a:t>
          </a:r>
          <a:r>
            <a:rPr lang="zh-CN" altLang="en-US" sz="1200" dirty="0" smtClean="0"/>
            <a:t>所有功能提供</a:t>
          </a:r>
          <a:r>
            <a:rPr lang="en-US" altLang="zh-CN" sz="1200" dirty="0" smtClean="0"/>
            <a:t>REST API</a:t>
          </a:r>
          <a:r>
            <a:rPr lang="zh-CN" altLang="en-US" sz="1200" dirty="0" smtClean="0"/>
            <a:t>，</a:t>
          </a:r>
          <a:r>
            <a:rPr lang="zh-CN" altLang="en-US" sz="1200" dirty="0" smtClean="0"/>
            <a:t>用户使用简单</a:t>
          </a:r>
          <a:r>
            <a:rPr lang="zh-CN" altLang="en-US" sz="1200" dirty="0" smtClean="0"/>
            <a:t>，无需事前创建</a:t>
          </a:r>
          <a:r>
            <a:rPr lang="en-US" altLang="zh-CN" sz="1200" dirty="0" smtClean="0"/>
            <a:t>Schema</a:t>
          </a:r>
          <a:endParaRPr lang="zh-CN" altLang="en-US" sz="1200" dirty="0"/>
        </a:p>
      </dgm:t>
    </dgm:pt>
    <dgm:pt modelId="{E0D5A7BB-48E6-6140-9E23-F464C88E9F86}" type="parTrans" cxnId="{21E0AAB1-C659-E744-88AC-E6FB59DB5377}">
      <dgm:prSet/>
      <dgm:spPr/>
      <dgm:t>
        <a:bodyPr/>
        <a:lstStyle/>
        <a:p>
          <a:endParaRPr lang="zh-CN" altLang="en-US" sz="1400"/>
        </a:p>
      </dgm:t>
    </dgm:pt>
    <dgm:pt modelId="{E330F839-EB61-E647-8EE4-0DCF6628219B}" type="sibTrans" cxnId="{21E0AAB1-C659-E744-88AC-E6FB59DB5377}">
      <dgm:prSet/>
      <dgm:spPr/>
      <dgm:t>
        <a:bodyPr/>
        <a:lstStyle/>
        <a:p>
          <a:endParaRPr lang="zh-CN" altLang="en-US" sz="1400"/>
        </a:p>
      </dgm:t>
    </dgm:pt>
    <dgm:pt modelId="{D8C0304C-85C9-E241-A1A2-C05EF7C623DA}">
      <dgm:prSet phldrT="[文本]" custT="1"/>
      <dgm:spPr/>
      <dgm:t>
        <a:bodyPr/>
        <a:lstStyle/>
        <a:p>
          <a:r>
            <a:rPr lang="zh-CN" altLang="en-US" sz="1200" dirty="0" smtClean="0"/>
            <a:t>缺点：</a:t>
          </a:r>
          <a:r>
            <a:rPr lang="en-US" altLang="zh-CN" sz="1200" dirty="0" smtClean="0"/>
            <a:t>1. </a:t>
          </a:r>
          <a:r>
            <a:rPr lang="zh-CN" altLang="en-US" sz="1200" dirty="0" smtClean="0"/>
            <a:t>不是针对多租户设计</a:t>
          </a:r>
          <a:r>
            <a:rPr lang="zh-CN" altLang="en-US" sz="1200" dirty="0" smtClean="0"/>
            <a:t>；</a:t>
          </a:r>
          <a:r>
            <a:rPr lang="en-US" altLang="zh-CN" sz="1200" dirty="0" smtClean="0"/>
            <a:t>2</a:t>
          </a:r>
          <a:r>
            <a:rPr lang="en-US" altLang="zh-CN" sz="1200" dirty="0" smtClean="0">
              <a:solidFill>
                <a:srgbClr val="FF0000"/>
              </a:solidFill>
            </a:rPr>
            <a:t>. </a:t>
          </a:r>
          <a:r>
            <a:rPr lang="zh-CN" altLang="en-US" sz="1200" dirty="0" smtClean="0">
              <a:solidFill>
                <a:srgbClr val="FF0000"/>
              </a:solidFill>
            </a:rPr>
            <a:t>支持增加删除字段，</a:t>
          </a:r>
          <a:r>
            <a:rPr lang="zh-CN" altLang="en-US" sz="1200" dirty="0" smtClean="0">
              <a:solidFill>
                <a:srgbClr val="FF0000"/>
              </a:solidFill>
            </a:rPr>
            <a:t>动态修改字段</a:t>
          </a:r>
          <a:r>
            <a:rPr lang="zh-CN" altLang="en-US" sz="1200" dirty="0" smtClean="0">
              <a:solidFill>
                <a:srgbClr val="FF0000"/>
              </a:solidFill>
            </a:rPr>
            <a:t>支持不够好</a:t>
          </a:r>
          <a:endParaRPr lang="zh-CN" altLang="en-US" sz="1200" dirty="0">
            <a:solidFill>
              <a:srgbClr val="FF0000"/>
            </a:solidFill>
          </a:endParaRPr>
        </a:p>
      </dgm:t>
    </dgm:pt>
    <dgm:pt modelId="{279A531C-32EE-0746-8775-B541E8E252E7}" type="parTrans" cxnId="{A814E0DD-4609-2645-8925-D6338753CE80}">
      <dgm:prSet/>
      <dgm:spPr/>
      <dgm:t>
        <a:bodyPr/>
        <a:lstStyle/>
        <a:p>
          <a:endParaRPr lang="zh-CN" altLang="en-US" sz="1400"/>
        </a:p>
      </dgm:t>
    </dgm:pt>
    <dgm:pt modelId="{936DB24D-3609-EB4A-A6AD-7FE4B45FB6AA}" type="sibTrans" cxnId="{A814E0DD-4609-2645-8925-D6338753CE80}">
      <dgm:prSet/>
      <dgm:spPr/>
      <dgm:t>
        <a:bodyPr/>
        <a:lstStyle/>
        <a:p>
          <a:endParaRPr lang="zh-CN" altLang="en-US" sz="1400"/>
        </a:p>
      </dgm:t>
    </dgm:pt>
    <dgm:pt modelId="{C12C3462-2988-D04C-9029-B7C327AA3197}">
      <dgm:prSet phldrT="[文本]" custT="1"/>
      <dgm:spPr/>
      <dgm:t>
        <a:bodyPr/>
        <a:lstStyle/>
        <a:p>
          <a:r>
            <a:rPr lang="zh-CN" altLang="en-US" sz="1200" dirty="0" smtClean="0"/>
            <a:t>缺点：</a:t>
          </a:r>
          <a:r>
            <a:rPr lang="en-US" altLang="zh-CN" sz="1200" dirty="0" smtClean="0"/>
            <a:t>1. </a:t>
          </a:r>
          <a:r>
            <a:rPr lang="zh-CN" altLang="en-US" sz="1200" dirty="0" smtClean="0"/>
            <a:t>效率降低，针对用户的资源优化较难，计算成本高</a:t>
          </a:r>
          <a:r>
            <a:rPr lang="en-US" altLang="zh-CN" sz="1200" dirty="0" smtClean="0"/>
            <a:t>; </a:t>
          </a:r>
          <a:r>
            <a:rPr lang="en-US" altLang="zh-CN" sz="1200" dirty="0" smtClean="0">
              <a:solidFill>
                <a:srgbClr val="FF0000"/>
              </a:solidFill>
            </a:rPr>
            <a:t>2. </a:t>
          </a:r>
          <a:r>
            <a:rPr lang="zh-CN" altLang="en-US" sz="1200" dirty="0" smtClean="0">
              <a:solidFill>
                <a:srgbClr val="FF0000"/>
              </a:solidFill>
            </a:rPr>
            <a:t>动态修改字段</a:t>
          </a:r>
          <a:r>
            <a:rPr lang="zh-CN" altLang="en-US" sz="1200" dirty="0" smtClean="0">
              <a:solidFill>
                <a:srgbClr val="FF0000"/>
              </a:solidFill>
            </a:rPr>
            <a:t>需要重新创建索引</a:t>
          </a:r>
          <a:endParaRPr lang="zh-CN" altLang="en-US" sz="1200" dirty="0">
            <a:solidFill>
              <a:srgbClr val="FF0000"/>
            </a:solidFill>
          </a:endParaRPr>
        </a:p>
      </dgm:t>
    </dgm:pt>
    <dgm:pt modelId="{23D13707-044B-5D41-BBB6-341AF3FC14E6}" type="sibTrans" cxnId="{1F87D8DB-750E-7347-BE65-9DC8FC06BAE5}">
      <dgm:prSet/>
      <dgm:spPr/>
      <dgm:t>
        <a:bodyPr/>
        <a:lstStyle/>
        <a:p>
          <a:endParaRPr lang="zh-CN" altLang="en-US" sz="1400"/>
        </a:p>
      </dgm:t>
    </dgm:pt>
    <dgm:pt modelId="{3754E3FF-C12D-4845-B792-7079218E7DD8}" type="parTrans" cxnId="{1F87D8DB-750E-7347-BE65-9DC8FC06BAE5}">
      <dgm:prSet/>
      <dgm:spPr/>
      <dgm:t>
        <a:bodyPr/>
        <a:lstStyle/>
        <a:p>
          <a:endParaRPr lang="zh-CN" altLang="en-US" sz="1400"/>
        </a:p>
      </dgm:t>
    </dgm:pt>
    <dgm:pt modelId="{C558C8D2-F9BB-E343-9400-3E5EFF49ABA2}">
      <dgm:prSet phldrT="[文本]" custT="1"/>
      <dgm:spPr/>
      <dgm:t>
        <a:bodyPr/>
        <a:lstStyle/>
        <a:p>
          <a:r>
            <a:rPr lang="zh-CN" altLang="en-US" sz="1200" dirty="0" smtClean="0"/>
            <a:t>优点：依赖云计算基础架构，简单</a:t>
          </a:r>
          <a:endParaRPr lang="zh-CN" altLang="en-US" sz="1200" dirty="0"/>
        </a:p>
      </dgm:t>
    </dgm:pt>
    <dgm:pt modelId="{2F136EC2-92EC-DE4A-8E48-8643243B99C6}" type="sibTrans" cxnId="{D950B5C9-3E15-E445-BE3A-0CFE7B89BE8A}">
      <dgm:prSet/>
      <dgm:spPr/>
      <dgm:t>
        <a:bodyPr/>
        <a:lstStyle/>
        <a:p>
          <a:endParaRPr lang="zh-CN" altLang="en-US" sz="1400"/>
        </a:p>
      </dgm:t>
    </dgm:pt>
    <dgm:pt modelId="{4D91B769-C75F-7647-8B97-149C8ACCDBE6}" type="parTrans" cxnId="{D950B5C9-3E15-E445-BE3A-0CFE7B89BE8A}">
      <dgm:prSet/>
      <dgm:spPr/>
      <dgm:t>
        <a:bodyPr/>
        <a:lstStyle/>
        <a:p>
          <a:endParaRPr lang="zh-CN" altLang="en-US" sz="1400"/>
        </a:p>
      </dgm:t>
    </dgm:pt>
    <dgm:pt modelId="{692BB489-F5FC-BA49-830A-DCD96FE71782}">
      <dgm:prSet phldrT="[文本]" custT="1"/>
      <dgm:spPr/>
      <dgm:t>
        <a:bodyPr/>
        <a:lstStyle/>
        <a:p>
          <a:r>
            <a:rPr lang="zh-CN" altLang="en-US" sz="1200" dirty="0" smtClean="0"/>
            <a:t>案例</a:t>
          </a:r>
          <a:r>
            <a:rPr lang="zh-CN" altLang="en-US" sz="1200" dirty="0" smtClean="0"/>
            <a:t>：</a:t>
          </a:r>
          <a:r>
            <a:rPr lang="en-US" altLang="zh-CN" sz="1200" dirty="0" err="1" smtClean="0"/>
            <a:t>IndexTank</a:t>
          </a:r>
          <a:r>
            <a:rPr lang="zh-CN" altLang="en-US" sz="1200" dirty="0" smtClean="0"/>
            <a:t>、</a:t>
          </a:r>
          <a:r>
            <a:rPr lang="en-US" altLang="zh-CN" sz="1200" dirty="0" smtClean="0"/>
            <a:t>Amazon</a:t>
          </a:r>
          <a:r>
            <a:rPr lang="zh-CN" altLang="en-US" sz="1200" dirty="0" smtClean="0"/>
            <a:t> </a:t>
          </a:r>
          <a:r>
            <a:rPr lang="en-US" altLang="zh-CN" sz="1200" dirty="0" err="1" smtClean="0"/>
            <a:t>CloudSearch</a:t>
          </a:r>
          <a:r>
            <a:rPr lang="en-US" altLang="zh-CN" sz="1200" dirty="0" smtClean="0"/>
            <a:t>(</a:t>
          </a:r>
          <a:r>
            <a:rPr lang="zh-CN" altLang="en-US" sz="1200" dirty="0" smtClean="0"/>
            <a:t>猜测</a:t>
          </a:r>
          <a:r>
            <a:rPr lang="en-US" altLang="zh-CN" sz="1200" dirty="0" smtClean="0"/>
            <a:t>,</a:t>
          </a:r>
          <a:r>
            <a:rPr lang="zh-CN" altLang="en-US" sz="1200" dirty="0" smtClean="0"/>
            <a:t>无公开架构文档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0230D59E-A4A5-F643-8418-282B228DE886}" type="sibTrans" cxnId="{D45C8619-8C46-1941-ACBF-9C074FA6F5B0}">
      <dgm:prSet/>
      <dgm:spPr/>
      <dgm:t>
        <a:bodyPr/>
        <a:lstStyle/>
        <a:p>
          <a:endParaRPr lang="zh-CN" altLang="en-US" sz="1400"/>
        </a:p>
      </dgm:t>
    </dgm:pt>
    <dgm:pt modelId="{3DDBDA87-F9EF-AB40-9DF2-D4822AA577B1}" type="parTrans" cxnId="{D45C8619-8C46-1941-ACBF-9C074FA6F5B0}">
      <dgm:prSet/>
      <dgm:spPr/>
      <dgm:t>
        <a:bodyPr/>
        <a:lstStyle/>
        <a:p>
          <a:endParaRPr lang="zh-CN" altLang="en-US" sz="1400"/>
        </a:p>
      </dgm:t>
    </dgm:pt>
    <dgm:pt modelId="{CB968AB6-CE09-0D4C-8599-AB82A2C2A6D9}" type="pres">
      <dgm:prSet presAssocID="{354B07D8-E6F7-D844-BBE4-80D81618F0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33AF69-0AE6-3B4A-BA17-9B4D22EBA166}" type="pres">
      <dgm:prSet presAssocID="{496A0C5D-6E2B-7B42-8B52-05FF0BDB14D6}" presName="linNode" presStyleCnt="0"/>
      <dgm:spPr/>
    </dgm:pt>
    <dgm:pt modelId="{0C0B6BB2-D48B-6648-9B86-85F08B640B6D}" type="pres">
      <dgm:prSet presAssocID="{496A0C5D-6E2B-7B42-8B52-05FF0BDB14D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EF3CC-8499-7B44-89EF-913B3F901659}" type="pres">
      <dgm:prSet presAssocID="{496A0C5D-6E2B-7B42-8B52-05FF0BDB14D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DF77A9-BC12-8B41-9F3E-E6229F526689}" type="pres">
      <dgm:prSet presAssocID="{DAF07B3B-39F9-FF4F-BD61-C5E2E0D1F374}" presName="sp" presStyleCnt="0"/>
      <dgm:spPr/>
    </dgm:pt>
    <dgm:pt modelId="{9D620C6A-3800-BF4C-A80A-8949FE0269E1}" type="pres">
      <dgm:prSet presAssocID="{EF7DE437-F163-8D41-831C-93301F4B6214}" presName="linNode" presStyleCnt="0"/>
      <dgm:spPr/>
    </dgm:pt>
    <dgm:pt modelId="{1598687E-6549-EC40-825A-D0F5C450B5AC}" type="pres">
      <dgm:prSet presAssocID="{EF7DE437-F163-8D41-831C-93301F4B621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1A5D4-974A-8244-B94C-C7D656378F92}" type="pres">
      <dgm:prSet presAssocID="{EF7DE437-F163-8D41-831C-93301F4B621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8F20B-DADA-4C34-B3B2-26BF1E8B3B4F}" type="presOf" srcId="{EF7DE437-F163-8D41-831C-93301F4B6214}" destId="{1598687E-6549-EC40-825A-D0F5C450B5AC}" srcOrd="0" destOrd="0" presId="urn:microsoft.com/office/officeart/2005/8/layout/vList5"/>
    <dgm:cxn modelId="{A814E0DD-4609-2645-8925-D6338753CE80}" srcId="{EF7DE437-F163-8D41-831C-93301F4B6214}" destId="{D8C0304C-85C9-E241-A1A2-C05EF7C623DA}" srcOrd="3" destOrd="0" parTransId="{279A531C-32EE-0746-8775-B541E8E252E7}" sibTransId="{936DB24D-3609-EB4A-A6AD-7FE4B45FB6AA}"/>
    <dgm:cxn modelId="{D950B5C9-3E15-E445-BE3A-0CFE7B89BE8A}" srcId="{496A0C5D-6E2B-7B42-8B52-05FF0BDB14D6}" destId="{C558C8D2-F9BB-E343-9400-3E5EFF49ABA2}" srcOrd="2" destOrd="0" parTransId="{4D91B769-C75F-7647-8B97-149C8ACCDBE6}" sibTransId="{2F136EC2-92EC-DE4A-8E48-8643243B99C6}"/>
    <dgm:cxn modelId="{8EDF45B5-4FF8-41C9-9F7A-2BDB991BEBEC}" type="presOf" srcId="{0CFE708F-36F1-7B46-B6CC-D12AB9EE4E08}" destId="{3991A5D4-974A-8244-B94C-C7D656378F92}" srcOrd="0" destOrd="0" presId="urn:microsoft.com/office/officeart/2005/8/layout/vList5"/>
    <dgm:cxn modelId="{D45C8619-8C46-1941-ACBF-9C074FA6F5B0}" srcId="{496A0C5D-6E2B-7B42-8B52-05FF0BDB14D6}" destId="{692BB489-F5FC-BA49-830A-DCD96FE71782}" srcOrd="1" destOrd="0" parTransId="{3DDBDA87-F9EF-AB40-9DF2-D4822AA577B1}" sibTransId="{0230D59E-A4A5-F643-8418-282B228DE886}"/>
    <dgm:cxn modelId="{CA9B8E8B-97B1-C743-9A65-3E7C1EBA0C88}" srcId="{496A0C5D-6E2B-7B42-8B52-05FF0BDB14D6}" destId="{473B7F32-0882-4646-B9C5-A24D0A11571D}" srcOrd="0" destOrd="0" parTransId="{9BA6437A-8C96-1A47-9FE1-AFD3EBB6E655}" sibTransId="{5A99C987-1706-214A-A6B8-6E446A51F780}"/>
    <dgm:cxn modelId="{7C5C7162-E8B5-443A-935F-AF473C0FDF2E}" type="presOf" srcId="{C12C3462-2988-D04C-9029-B7C327AA3197}" destId="{F80EF3CC-8499-7B44-89EF-913B3F901659}" srcOrd="0" destOrd="3" presId="urn:microsoft.com/office/officeart/2005/8/layout/vList5"/>
    <dgm:cxn modelId="{AF4259DB-A599-4AAC-9E52-1811D713F811}" type="presOf" srcId="{1A05F0CF-CED1-4146-9580-8F5F5550CB0A}" destId="{3991A5D4-974A-8244-B94C-C7D656378F92}" srcOrd="0" destOrd="1" presId="urn:microsoft.com/office/officeart/2005/8/layout/vList5"/>
    <dgm:cxn modelId="{AC3F6C4A-67FB-5143-9967-C423DCFCF0C9}" srcId="{EF7DE437-F163-8D41-831C-93301F4B6214}" destId="{0CFE708F-36F1-7B46-B6CC-D12AB9EE4E08}" srcOrd="0" destOrd="0" parTransId="{80F81791-CD25-2A40-B9D8-A8BC62B91CC2}" sibTransId="{C38F308A-CB19-5E46-8B2E-028BF6F78F8E}"/>
    <dgm:cxn modelId="{412B6819-26EF-4857-9734-2EE4FEDD3ED8}" type="presOf" srcId="{354B07D8-E6F7-D844-BBE4-80D81618F06F}" destId="{CB968AB6-CE09-0D4C-8599-AB82A2C2A6D9}" srcOrd="0" destOrd="0" presId="urn:microsoft.com/office/officeart/2005/8/layout/vList5"/>
    <dgm:cxn modelId="{25243575-E954-41F7-8B44-623253593477}" type="presOf" srcId="{692BB489-F5FC-BA49-830A-DCD96FE71782}" destId="{F80EF3CC-8499-7B44-89EF-913B3F901659}" srcOrd="0" destOrd="1" presId="urn:microsoft.com/office/officeart/2005/8/layout/vList5"/>
    <dgm:cxn modelId="{6A536265-FA88-48DA-A18B-0BF53D6EF6BE}" type="presOf" srcId="{496A0C5D-6E2B-7B42-8B52-05FF0BDB14D6}" destId="{0C0B6BB2-D48B-6648-9B86-85F08B640B6D}" srcOrd="0" destOrd="0" presId="urn:microsoft.com/office/officeart/2005/8/layout/vList5"/>
    <dgm:cxn modelId="{1F87D8DB-750E-7347-BE65-9DC8FC06BAE5}" srcId="{496A0C5D-6E2B-7B42-8B52-05FF0BDB14D6}" destId="{C12C3462-2988-D04C-9029-B7C327AA3197}" srcOrd="3" destOrd="0" parTransId="{3754E3FF-C12D-4845-B792-7079218E7DD8}" sibTransId="{23D13707-044B-5D41-BBB6-341AF3FC14E6}"/>
    <dgm:cxn modelId="{73D74870-3CA0-4F68-94A0-6E63AE4242AD}" type="presOf" srcId="{473B7F32-0882-4646-B9C5-A24D0A11571D}" destId="{F80EF3CC-8499-7B44-89EF-913B3F901659}" srcOrd="0" destOrd="0" presId="urn:microsoft.com/office/officeart/2005/8/layout/vList5"/>
    <dgm:cxn modelId="{7CAA5B3A-57DE-41DA-8E08-9C0E7292F5BF}" type="presOf" srcId="{C558C8D2-F9BB-E343-9400-3E5EFF49ABA2}" destId="{F80EF3CC-8499-7B44-89EF-913B3F901659}" srcOrd="0" destOrd="2" presId="urn:microsoft.com/office/officeart/2005/8/layout/vList5"/>
    <dgm:cxn modelId="{2D149D1D-3242-DF49-8F40-AB67BAB4E4B8}" srcId="{354B07D8-E6F7-D844-BBE4-80D81618F06F}" destId="{EF7DE437-F163-8D41-831C-93301F4B6214}" srcOrd="1" destOrd="0" parTransId="{64CFB011-FAF2-1647-9EA9-F3E78FE2674B}" sibTransId="{68B83302-4A92-A244-8020-4649D85FFFB6}"/>
    <dgm:cxn modelId="{21E0AAB1-C659-E744-88AC-E6FB59DB5377}" srcId="{EF7DE437-F163-8D41-831C-93301F4B6214}" destId="{5FB1A83A-096E-3B41-96E2-7AA924FDA2BF}" srcOrd="2" destOrd="0" parTransId="{E0D5A7BB-48E6-6140-9E23-F464C88E9F86}" sibTransId="{E330F839-EB61-E647-8EE4-0DCF6628219B}"/>
    <dgm:cxn modelId="{6A17ADC3-B2F9-49CF-AD9A-0BD2CD82DEC4}" type="presOf" srcId="{5FB1A83A-096E-3B41-96E2-7AA924FDA2BF}" destId="{3991A5D4-974A-8244-B94C-C7D656378F92}" srcOrd="0" destOrd="2" presId="urn:microsoft.com/office/officeart/2005/8/layout/vList5"/>
    <dgm:cxn modelId="{0E72E84A-B490-4E2B-98D0-20F5AA2B48AE}" type="presOf" srcId="{D8C0304C-85C9-E241-A1A2-C05EF7C623DA}" destId="{3991A5D4-974A-8244-B94C-C7D656378F92}" srcOrd="0" destOrd="3" presId="urn:microsoft.com/office/officeart/2005/8/layout/vList5"/>
    <dgm:cxn modelId="{AA2D5EF8-B82B-7245-B9D0-1EE304505C3E}" srcId="{354B07D8-E6F7-D844-BBE4-80D81618F06F}" destId="{496A0C5D-6E2B-7B42-8B52-05FF0BDB14D6}" srcOrd="0" destOrd="0" parTransId="{1E97963C-DD13-314D-A843-51BFA0624C4F}" sibTransId="{DAF07B3B-39F9-FF4F-BD61-C5E2E0D1F374}"/>
    <dgm:cxn modelId="{AADA60CE-A4C9-0541-968D-BE8D719780ED}" srcId="{EF7DE437-F163-8D41-831C-93301F4B6214}" destId="{1A05F0CF-CED1-4146-9580-8F5F5550CB0A}" srcOrd="1" destOrd="0" parTransId="{FD8EA0B4-8F85-E648-94D8-2F3E27442D4D}" sibTransId="{DC93453A-D408-A74E-96D3-031AC5FDA3B3}"/>
    <dgm:cxn modelId="{DF733627-37F4-4B22-9AB0-1E4A2E70475D}" type="presParOf" srcId="{CB968AB6-CE09-0D4C-8599-AB82A2C2A6D9}" destId="{6433AF69-0AE6-3B4A-BA17-9B4D22EBA166}" srcOrd="0" destOrd="0" presId="urn:microsoft.com/office/officeart/2005/8/layout/vList5"/>
    <dgm:cxn modelId="{84C8E40E-CDF6-4F97-B7E2-939EF26B0500}" type="presParOf" srcId="{6433AF69-0AE6-3B4A-BA17-9B4D22EBA166}" destId="{0C0B6BB2-D48B-6648-9B86-85F08B640B6D}" srcOrd="0" destOrd="0" presId="urn:microsoft.com/office/officeart/2005/8/layout/vList5"/>
    <dgm:cxn modelId="{C5B271D3-D1E4-424B-819B-93ED5A16E3E2}" type="presParOf" srcId="{6433AF69-0AE6-3B4A-BA17-9B4D22EBA166}" destId="{F80EF3CC-8499-7B44-89EF-913B3F901659}" srcOrd="1" destOrd="0" presId="urn:microsoft.com/office/officeart/2005/8/layout/vList5"/>
    <dgm:cxn modelId="{A8121AA9-3962-4601-9CB2-CD8EBE2034A8}" type="presParOf" srcId="{CB968AB6-CE09-0D4C-8599-AB82A2C2A6D9}" destId="{00DF77A9-BC12-8B41-9F3E-E6229F526689}" srcOrd="1" destOrd="0" presId="urn:microsoft.com/office/officeart/2005/8/layout/vList5"/>
    <dgm:cxn modelId="{F15E9492-3D0C-4418-B94C-241E43DF4BB1}" type="presParOf" srcId="{CB968AB6-CE09-0D4C-8599-AB82A2C2A6D9}" destId="{9D620C6A-3800-BF4C-A80A-8949FE0269E1}" srcOrd="2" destOrd="0" presId="urn:microsoft.com/office/officeart/2005/8/layout/vList5"/>
    <dgm:cxn modelId="{68E6AE83-A058-4DE9-83A8-0886D62BD8C5}" type="presParOf" srcId="{9D620C6A-3800-BF4C-A80A-8949FE0269E1}" destId="{1598687E-6549-EC40-825A-D0F5C450B5AC}" srcOrd="0" destOrd="0" presId="urn:microsoft.com/office/officeart/2005/8/layout/vList5"/>
    <dgm:cxn modelId="{BA3F37F1-4567-45E1-B07E-6367545C8322}" type="presParOf" srcId="{9D620C6A-3800-BF4C-A80A-8949FE0269E1}" destId="{3991A5D4-974A-8244-B94C-C7D656378F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3EF273-6F7D-9B44-B196-64FB0DDD3A65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E8C997-C069-CA41-B0C9-F16C814A9C71}">
      <dgm:prSet phldrT="[文本]"/>
      <dgm:spPr/>
      <dgm:t>
        <a:bodyPr/>
        <a:lstStyle/>
        <a:p>
          <a:r>
            <a:rPr lang="zh-CN" altLang="en-US" dirty="0" smtClean="0"/>
            <a:t>资源分配</a:t>
          </a:r>
          <a:endParaRPr lang="zh-CN" altLang="en-US" dirty="0"/>
        </a:p>
      </dgm:t>
    </dgm:pt>
    <dgm:pt modelId="{E67CB57C-1EC8-704F-BB60-7EA97E28C648}" type="parTrans" cxnId="{8D6345C1-871B-BD4E-82CB-0918378E294F}">
      <dgm:prSet/>
      <dgm:spPr/>
      <dgm:t>
        <a:bodyPr/>
        <a:lstStyle/>
        <a:p>
          <a:endParaRPr lang="zh-CN" altLang="en-US"/>
        </a:p>
      </dgm:t>
    </dgm:pt>
    <dgm:pt modelId="{E4855F7A-A0E4-C843-B070-9DBEE22DE204}" type="sibTrans" cxnId="{8D6345C1-871B-BD4E-82CB-0918378E294F}">
      <dgm:prSet/>
      <dgm:spPr/>
      <dgm:t>
        <a:bodyPr/>
        <a:lstStyle/>
        <a:p>
          <a:endParaRPr lang="zh-CN" altLang="en-US"/>
        </a:p>
      </dgm:t>
    </dgm:pt>
    <dgm:pt modelId="{AC637476-485C-F34A-8BF4-003784117D49}">
      <dgm:prSet phldrT="[文本]" custT="1"/>
      <dgm:spPr/>
      <dgm:t>
        <a:bodyPr/>
        <a:lstStyle/>
        <a:p>
          <a:r>
            <a:rPr lang="zh-CN" altLang="en-US" sz="1200" dirty="0" smtClean="0"/>
            <a:t>应用特性：</a:t>
          </a:r>
          <a:endParaRPr lang="zh-CN" altLang="en-US" sz="1200" dirty="0"/>
        </a:p>
      </dgm:t>
    </dgm:pt>
    <dgm:pt modelId="{061C9DDC-6E1E-534C-9192-4B26B277C3B3}" type="parTrans" cxnId="{B9DE6D69-A2EF-6943-AE28-BF82942440ED}">
      <dgm:prSet/>
      <dgm:spPr/>
      <dgm:t>
        <a:bodyPr/>
        <a:lstStyle/>
        <a:p>
          <a:endParaRPr lang="zh-CN" altLang="en-US"/>
        </a:p>
      </dgm:t>
    </dgm:pt>
    <dgm:pt modelId="{1DD70D75-4586-9044-BF9F-9CE6442466F4}" type="sibTrans" cxnId="{B9DE6D69-A2EF-6943-AE28-BF82942440ED}">
      <dgm:prSet/>
      <dgm:spPr/>
      <dgm:t>
        <a:bodyPr/>
        <a:lstStyle/>
        <a:p>
          <a:endParaRPr lang="zh-CN" altLang="en-US"/>
        </a:p>
      </dgm:t>
    </dgm:pt>
    <dgm:pt modelId="{6D7C112A-D2AF-744C-8FEA-B140C4BD061E}">
      <dgm:prSet phldrT="[文本]"/>
      <dgm:spPr/>
      <dgm:t>
        <a:bodyPr/>
        <a:lstStyle/>
        <a:p>
          <a:r>
            <a:rPr lang="zh-CN" altLang="en-US" dirty="0" smtClean="0"/>
            <a:t>资源控制</a:t>
          </a:r>
          <a:endParaRPr lang="zh-CN" altLang="en-US" dirty="0"/>
        </a:p>
      </dgm:t>
    </dgm:pt>
    <dgm:pt modelId="{C1713FDA-AA69-BE48-BDA9-0A9A9237FF53}" type="parTrans" cxnId="{68BB6F82-A157-7743-AE8F-D3E2AF753BA9}">
      <dgm:prSet/>
      <dgm:spPr/>
      <dgm:t>
        <a:bodyPr/>
        <a:lstStyle/>
        <a:p>
          <a:endParaRPr lang="zh-CN" altLang="en-US"/>
        </a:p>
      </dgm:t>
    </dgm:pt>
    <dgm:pt modelId="{CE56B859-C98B-A248-8A9A-A13A8359FE86}" type="sibTrans" cxnId="{68BB6F82-A157-7743-AE8F-D3E2AF753BA9}">
      <dgm:prSet/>
      <dgm:spPr/>
      <dgm:t>
        <a:bodyPr/>
        <a:lstStyle/>
        <a:p>
          <a:endParaRPr lang="zh-CN" altLang="en-US"/>
        </a:p>
      </dgm:t>
    </dgm:pt>
    <dgm:pt modelId="{4990D026-9F9A-BD49-AFE6-6AEEB9791C68}">
      <dgm:prSet phldrT="[文本]" custT="1"/>
      <dgm:spPr/>
      <dgm:t>
        <a:bodyPr/>
        <a:lstStyle/>
        <a:p>
          <a:r>
            <a:rPr lang="zh-CN" altLang="en-US" sz="2400" dirty="0" smtClean="0"/>
            <a:t>精确控制每个应用的资源使用量</a:t>
          </a:r>
          <a:endParaRPr lang="zh-CN" altLang="en-US" sz="2400" dirty="0"/>
        </a:p>
      </dgm:t>
    </dgm:pt>
    <dgm:pt modelId="{ED79A10B-5689-2C4E-AA84-DA746D3235D5}" type="parTrans" cxnId="{7A781429-9A29-A641-AF51-F5FBE31442AA}">
      <dgm:prSet/>
      <dgm:spPr/>
      <dgm:t>
        <a:bodyPr/>
        <a:lstStyle/>
        <a:p>
          <a:endParaRPr lang="zh-CN" altLang="en-US"/>
        </a:p>
      </dgm:t>
    </dgm:pt>
    <dgm:pt modelId="{FF68CA33-3A2F-7F49-B63E-E4986DBB4415}" type="sibTrans" cxnId="{7A781429-9A29-A641-AF51-F5FBE31442AA}">
      <dgm:prSet/>
      <dgm:spPr/>
      <dgm:t>
        <a:bodyPr/>
        <a:lstStyle/>
        <a:p>
          <a:endParaRPr lang="zh-CN" altLang="en-US"/>
        </a:p>
      </dgm:t>
    </dgm:pt>
    <dgm:pt modelId="{FC2C570B-5AD7-6145-95D9-41EBDA84ACC0}">
      <dgm:prSet phldrT="[文本]" custT="1"/>
      <dgm:spPr/>
      <dgm:t>
        <a:bodyPr/>
        <a:lstStyle/>
        <a:p>
          <a:r>
            <a:rPr lang="zh-CN" altLang="en-US" sz="2400" dirty="0" smtClean="0"/>
            <a:t>资源：文档总数、文档更新次数、索引重建次数、</a:t>
          </a:r>
          <a:r>
            <a:rPr lang="en-US" altLang="zh-CN" sz="2400" dirty="0" smtClean="0"/>
            <a:t>QPS</a:t>
          </a:r>
          <a:endParaRPr lang="zh-CN" altLang="en-US" sz="2400" dirty="0"/>
        </a:p>
      </dgm:t>
    </dgm:pt>
    <dgm:pt modelId="{F6CB620E-7E67-CC48-9651-43E5A6DCB8E2}" type="parTrans" cxnId="{4B1CD182-2900-914A-8487-828F408F5D88}">
      <dgm:prSet/>
      <dgm:spPr/>
      <dgm:t>
        <a:bodyPr/>
        <a:lstStyle/>
        <a:p>
          <a:endParaRPr lang="zh-CN" altLang="en-US"/>
        </a:p>
      </dgm:t>
    </dgm:pt>
    <dgm:pt modelId="{87C004C4-A7B9-6D40-82EB-C567A70D67D6}" type="sibTrans" cxnId="{4B1CD182-2900-914A-8487-828F408F5D88}">
      <dgm:prSet/>
      <dgm:spPr/>
      <dgm:t>
        <a:bodyPr/>
        <a:lstStyle/>
        <a:p>
          <a:endParaRPr lang="zh-CN" altLang="en-US"/>
        </a:p>
      </dgm:t>
    </dgm:pt>
    <dgm:pt modelId="{033FA3A7-BB5E-BC4D-B602-7B5BEAFD18D5}">
      <dgm:prSet phldrT="[文本]" custT="1"/>
      <dgm:spPr/>
      <dgm:t>
        <a:bodyPr/>
        <a:lstStyle/>
        <a:p>
          <a:r>
            <a:rPr lang="zh-CN" altLang="en-US" sz="1200" dirty="0" smtClean="0"/>
            <a:t>应用资源分配和迁移</a:t>
          </a:r>
          <a:endParaRPr lang="zh-CN" altLang="en-US" sz="1200" dirty="0"/>
        </a:p>
      </dgm:t>
    </dgm:pt>
    <dgm:pt modelId="{D35A9C9D-BA4F-C94B-A6D4-7E9D791D716C}" type="parTrans" cxnId="{C914264B-2C85-3447-AC9E-DAD05CD325AF}">
      <dgm:prSet/>
      <dgm:spPr/>
      <dgm:t>
        <a:bodyPr/>
        <a:lstStyle/>
        <a:p>
          <a:endParaRPr lang="zh-CN" altLang="en-US"/>
        </a:p>
      </dgm:t>
    </dgm:pt>
    <dgm:pt modelId="{4F78EF7A-24DD-4444-8542-7605B1FCB6B7}" type="sibTrans" cxnId="{C914264B-2C85-3447-AC9E-DAD05CD325AF}">
      <dgm:prSet/>
      <dgm:spPr/>
      <dgm:t>
        <a:bodyPr/>
        <a:lstStyle/>
        <a:p>
          <a:endParaRPr lang="zh-CN" altLang="en-US"/>
        </a:p>
      </dgm:t>
    </dgm:pt>
    <dgm:pt modelId="{A3BD9D84-5D9E-7546-9397-055B2CF98164}">
      <dgm:prSet phldrT="[文本]" custT="1"/>
      <dgm:spPr/>
      <dgm:t>
        <a:bodyPr/>
        <a:lstStyle/>
        <a:p>
          <a:r>
            <a:rPr lang="zh-CN" altLang="en-US" sz="1200" dirty="0" smtClean="0"/>
            <a:t>小数据量高</a:t>
          </a:r>
          <a:r>
            <a:rPr lang="en-US" altLang="zh-CN" sz="1200" dirty="0" smtClean="0"/>
            <a:t>QPS</a:t>
          </a:r>
          <a:r>
            <a:rPr lang="zh-CN" altLang="en-US" sz="1200" dirty="0" smtClean="0"/>
            <a:t> </a:t>
          </a:r>
          <a:r>
            <a:rPr lang="en-US" altLang="zh-CN" sz="1200" dirty="0" smtClean="0"/>
            <a:t>(</a:t>
          </a:r>
          <a:r>
            <a:rPr lang="zh-CN" altLang="en-US" sz="1200" dirty="0" smtClean="0"/>
            <a:t>全内存，少列多行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3D264876-B43F-9E4A-9348-AC7727CB9891}" type="parTrans" cxnId="{2CA536AE-2A13-9148-B8CC-71F864F07882}">
      <dgm:prSet/>
      <dgm:spPr/>
      <dgm:t>
        <a:bodyPr/>
        <a:lstStyle/>
        <a:p>
          <a:endParaRPr lang="zh-CN" altLang="en-US"/>
        </a:p>
      </dgm:t>
    </dgm:pt>
    <dgm:pt modelId="{65272BFC-6305-7E44-8F76-7D37AA2972BF}" type="sibTrans" cxnId="{2CA536AE-2A13-9148-B8CC-71F864F07882}">
      <dgm:prSet/>
      <dgm:spPr/>
      <dgm:t>
        <a:bodyPr/>
        <a:lstStyle/>
        <a:p>
          <a:endParaRPr lang="zh-CN" altLang="en-US"/>
        </a:p>
      </dgm:t>
    </dgm:pt>
    <dgm:pt modelId="{5F65428A-1EF0-BD4A-8A9E-00D6DAD3EEEA}">
      <dgm:prSet phldrT="[文本]" custT="1"/>
      <dgm:spPr/>
      <dgm:t>
        <a:bodyPr/>
        <a:lstStyle/>
        <a:p>
          <a:r>
            <a:rPr lang="zh-CN" altLang="en-US" sz="1200" dirty="0" smtClean="0"/>
            <a:t>小数据量低</a:t>
          </a:r>
          <a:r>
            <a:rPr lang="en-US" altLang="zh-CN" sz="1200" dirty="0" smtClean="0"/>
            <a:t>QPS</a:t>
          </a:r>
          <a:r>
            <a:rPr lang="zh-CN" altLang="en-US" sz="1200" dirty="0" smtClean="0"/>
            <a:t> </a:t>
          </a:r>
          <a:r>
            <a:rPr lang="en-US" altLang="zh-CN" sz="1200" dirty="0" smtClean="0"/>
            <a:t>(</a:t>
          </a:r>
          <a:r>
            <a:rPr lang="en-US" altLang="zh-CN" sz="1200" dirty="0" err="1" smtClean="0"/>
            <a:t>ssd</a:t>
          </a:r>
          <a:r>
            <a:rPr lang="zh-CN" altLang="en-US" sz="1200" dirty="0" smtClean="0"/>
            <a:t>  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 内存</a:t>
          </a:r>
          <a:r>
            <a:rPr lang="en-US" altLang="zh-CN" sz="1200" dirty="0" smtClean="0"/>
            <a:t>cache</a:t>
          </a:r>
          <a:r>
            <a:rPr lang="zh-CN" altLang="en-US" sz="1200" dirty="0" smtClean="0"/>
            <a:t>，多列一行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FEEC5EAE-DDE9-2E4D-BB17-77059595DC87}" type="parTrans" cxnId="{04C5306D-922D-F248-ACFC-A4BF62775A44}">
      <dgm:prSet/>
      <dgm:spPr/>
      <dgm:t>
        <a:bodyPr/>
        <a:lstStyle/>
        <a:p>
          <a:endParaRPr lang="zh-CN" altLang="en-US"/>
        </a:p>
      </dgm:t>
    </dgm:pt>
    <dgm:pt modelId="{2C512766-7B09-D842-91C9-DBF166ABE4D4}" type="sibTrans" cxnId="{04C5306D-922D-F248-ACFC-A4BF62775A44}">
      <dgm:prSet/>
      <dgm:spPr/>
      <dgm:t>
        <a:bodyPr/>
        <a:lstStyle/>
        <a:p>
          <a:endParaRPr lang="zh-CN" altLang="en-US"/>
        </a:p>
      </dgm:t>
    </dgm:pt>
    <dgm:pt modelId="{2EC05D06-80A4-EB44-8F89-6C03B9536CBB}">
      <dgm:prSet phldrT="[文本]" custT="1"/>
      <dgm:spPr/>
      <dgm:t>
        <a:bodyPr/>
        <a:lstStyle/>
        <a:p>
          <a:r>
            <a:rPr lang="zh-CN" altLang="en-US" sz="1200" strike="sngStrike" dirty="0" smtClean="0"/>
            <a:t>大数据量大</a:t>
          </a:r>
          <a:r>
            <a:rPr lang="en-US" altLang="zh-CN" sz="1200" strike="sngStrike" dirty="0" smtClean="0"/>
            <a:t>QPS</a:t>
          </a:r>
          <a:endParaRPr lang="zh-CN" altLang="en-US" sz="1200" strike="sngStrike" dirty="0"/>
        </a:p>
      </dgm:t>
    </dgm:pt>
    <dgm:pt modelId="{090F25C2-D320-A94B-8C1B-805C70850DA2}" type="parTrans" cxnId="{5F183990-D6B7-394D-83F6-A79BA76B2ED4}">
      <dgm:prSet/>
      <dgm:spPr/>
      <dgm:t>
        <a:bodyPr/>
        <a:lstStyle/>
        <a:p>
          <a:endParaRPr lang="zh-CN" altLang="en-US"/>
        </a:p>
      </dgm:t>
    </dgm:pt>
    <dgm:pt modelId="{11038BB5-B9D4-524F-872E-01C8303E371C}" type="sibTrans" cxnId="{5F183990-D6B7-394D-83F6-A79BA76B2ED4}">
      <dgm:prSet/>
      <dgm:spPr/>
      <dgm:t>
        <a:bodyPr/>
        <a:lstStyle/>
        <a:p>
          <a:endParaRPr lang="zh-CN" altLang="en-US"/>
        </a:p>
      </dgm:t>
    </dgm:pt>
    <dgm:pt modelId="{2A206FB1-FCB6-DC41-8C1D-58682F3E03CD}">
      <dgm:prSet phldrT="[文本]" custT="1"/>
      <dgm:spPr/>
      <dgm:t>
        <a:bodyPr/>
        <a:lstStyle/>
        <a:p>
          <a:r>
            <a:rPr lang="zh-CN" altLang="en-US" sz="1200" dirty="0" smtClean="0"/>
            <a:t>大数据量低</a:t>
          </a:r>
          <a:r>
            <a:rPr lang="en-US" altLang="zh-CN" sz="1200" dirty="0" smtClean="0"/>
            <a:t>QPS</a:t>
          </a:r>
          <a:r>
            <a:rPr lang="zh-CN" altLang="en-US" sz="1200" dirty="0" smtClean="0"/>
            <a:t> </a:t>
          </a:r>
          <a:r>
            <a:rPr lang="en-US" altLang="zh-CN" sz="1200" dirty="0" smtClean="0"/>
            <a:t>(</a:t>
          </a:r>
          <a:r>
            <a:rPr lang="en-US" altLang="zh-CN" sz="1200" dirty="0" err="1" smtClean="0"/>
            <a:t>ssd</a:t>
          </a:r>
          <a:r>
            <a:rPr lang="zh-CN" altLang="en-US" sz="1200" dirty="0" smtClean="0"/>
            <a:t>  </a:t>
          </a:r>
          <a:r>
            <a:rPr lang="en-US" altLang="zh-CN" sz="1200" dirty="0" smtClean="0"/>
            <a:t>+</a:t>
          </a:r>
          <a:r>
            <a:rPr lang="zh-CN" altLang="en-US" sz="1200" dirty="0" smtClean="0"/>
            <a:t>  内存</a:t>
          </a:r>
          <a:r>
            <a:rPr lang="en-US" altLang="zh-CN" sz="1200" dirty="0" smtClean="0"/>
            <a:t>cache</a:t>
          </a:r>
          <a:r>
            <a:rPr lang="zh-CN" altLang="en-US" sz="1200" dirty="0" smtClean="0"/>
            <a:t>，多列一行</a:t>
          </a:r>
          <a:r>
            <a:rPr lang="en-US" altLang="zh-CN" sz="1200" dirty="0" smtClean="0"/>
            <a:t>)</a:t>
          </a:r>
          <a:endParaRPr lang="zh-CN" altLang="en-US" sz="1200" dirty="0"/>
        </a:p>
      </dgm:t>
    </dgm:pt>
    <dgm:pt modelId="{B20F5637-A694-CA42-9781-9D1055259C27}" type="parTrans" cxnId="{3F47C5A4-C733-8F43-91C8-04CD842B9A6E}">
      <dgm:prSet/>
      <dgm:spPr/>
      <dgm:t>
        <a:bodyPr/>
        <a:lstStyle/>
        <a:p>
          <a:endParaRPr lang="zh-CN" altLang="en-US"/>
        </a:p>
      </dgm:t>
    </dgm:pt>
    <dgm:pt modelId="{BECB8373-507E-EA41-8DCC-349C8DF38CB4}" type="sibTrans" cxnId="{3F47C5A4-C733-8F43-91C8-04CD842B9A6E}">
      <dgm:prSet/>
      <dgm:spPr/>
      <dgm:t>
        <a:bodyPr/>
        <a:lstStyle/>
        <a:p>
          <a:endParaRPr lang="zh-CN" altLang="en-US"/>
        </a:p>
      </dgm:t>
    </dgm:pt>
    <dgm:pt modelId="{127E9219-245D-6F4C-91F7-D8E5B25640B1}">
      <dgm:prSet phldrT="[文本]" custT="1"/>
      <dgm:spPr/>
      <dgm:t>
        <a:bodyPr/>
        <a:lstStyle/>
        <a:p>
          <a:r>
            <a:rPr lang="zh-CN" altLang="en-US" sz="1200" dirty="0" smtClean="0"/>
            <a:t>根据应用的</a:t>
          </a:r>
          <a:r>
            <a:rPr lang="en-US" altLang="zh-CN" sz="1200" dirty="0" smtClean="0"/>
            <a:t>Quota(</a:t>
          </a:r>
          <a:r>
            <a:rPr lang="zh-CN" altLang="en-US" sz="1200" dirty="0" smtClean="0"/>
            <a:t>数据量及</a:t>
          </a:r>
          <a:r>
            <a:rPr lang="en-US" altLang="zh-CN" sz="1200" dirty="0" smtClean="0"/>
            <a:t>QPS)</a:t>
          </a:r>
          <a:r>
            <a:rPr lang="zh-CN" altLang="en-US" sz="1200" dirty="0" smtClean="0"/>
            <a:t>自动分配到不同特性</a:t>
          </a:r>
          <a:r>
            <a:rPr lang="en-US" altLang="zh-CN" sz="1200" dirty="0" smtClean="0"/>
            <a:t>cluster</a:t>
          </a:r>
          <a:endParaRPr lang="zh-CN" altLang="en-US" sz="1200" dirty="0"/>
        </a:p>
      </dgm:t>
    </dgm:pt>
    <dgm:pt modelId="{B07F8922-FC41-9B40-B7FC-75AD8031A135}" type="parTrans" cxnId="{6A159BCA-F7AA-A543-87D4-EBCD48423C79}">
      <dgm:prSet/>
      <dgm:spPr/>
      <dgm:t>
        <a:bodyPr/>
        <a:lstStyle/>
        <a:p>
          <a:endParaRPr lang="zh-CN" altLang="en-US"/>
        </a:p>
      </dgm:t>
    </dgm:pt>
    <dgm:pt modelId="{5773D6EE-F4D8-2F49-BF19-6E78553026EC}" type="sibTrans" cxnId="{6A159BCA-F7AA-A543-87D4-EBCD48423C79}">
      <dgm:prSet/>
      <dgm:spPr/>
      <dgm:t>
        <a:bodyPr/>
        <a:lstStyle/>
        <a:p>
          <a:endParaRPr lang="zh-CN" altLang="en-US"/>
        </a:p>
      </dgm:t>
    </dgm:pt>
    <dgm:pt modelId="{8F01659A-038B-D344-B7FD-50A307D7E318}">
      <dgm:prSet phldrT="[文本]" custT="1"/>
      <dgm:spPr/>
      <dgm:t>
        <a:bodyPr/>
        <a:lstStyle/>
        <a:p>
          <a:r>
            <a:rPr lang="zh-CN" altLang="en-US" sz="1200" dirty="0" smtClean="0"/>
            <a:t>根据应用的实际量迁移到不到特性</a:t>
          </a:r>
          <a:r>
            <a:rPr lang="en-US" altLang="zh-CN" sz="1200" dirty="0" smtClean="0"/>
            <a:t>cluster</a:t>
          </a:r>
          <a:endParaRPr lang="zh-CN" altLang="en-US" sz="1200" dirty="0"/>
        </a:p>
      </dgm:t>
    </dgm:pt>
    <dgm:pt modelId="{A613A893-6D84-B44A-8748-8B1603B0DAF9}" type="parTrans" cxnId="{348592E8-9615-404A-8226-111750BFFAB3}">
      <dgm:prSet/>
      <dgm:spPr/>
      <dgm:t>
        <a:bodyPr/>
        <a:lstStyle/>
        <a:p>
          <a:endParaRPr lang="zh-CN" altLang="en-US"/>
        </a:p>
      </dgm:t>
    </dgm:pt>
    <dgm:pt modelId="{9DEF5E73-A5AA-BF49-9B61-CF3BCBE95DB6}" type="sibTrans" cxnId="{348592E8-9615-404A-8226-111750BFFAB3}">
      <dgm:prSet/>
      <dgm:spPr/>
      <dgm:t>
        <a:bodyPr/>
        <a:lstStyle/>
        <a:p>
          <a:endParaRPr lang="zh-CN" altLang="en-US"/>
        </a:p>
      </dgm:t>
    </dgm:pt>
    <dgm:pt modelId="{99AA038E-AE94-A941-ACA0-6EDFD4FE1EC3}" type="pres">
      <dgm:prSet presAssocID="{733EF273-6F7D-9B44-B196-64FB0DDD3A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7EF2E4-4E56-1243-889F-CC8AFC933EDE}" type="pres">
      <dgm:prSet presAssocID="{6D7C112A-D2AF-744C-8FEA-B140C4BD061E}" presName="linNode" presStyleCnt="0"/>
      <dgm:spPr/>
    </dgm:pt>
    <dgm:pt modelId="{3AA06664-32DB-DC4C-BF32-59EAD3C8B16C}" type="pres">
      <dgm:prSet presAssocID="{6D7C112A-D2AF-744C-8FEA-B140C4BD061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2E43E-FF68-6140-AFCB-6F568647736E}" type="pres">
      <dgm:prSet presAssocID="{6D7C112A-D2AF-744C-8FEA-B140C4BD061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6638C-9FFD-2542-973E-AB98384DE32D}" type="pres">
      <dgm:prSet presAssocID="{CE56B859-C98B-A248-8A9A-A13A8359FE86}" presName="sp" presStyleCnt="0"/>
      <dgm:spPr/>
    </dgm:pt>
    <dgm:pt modelId="{3272F0F8-732D-A34C-B796-42024050089C}" type="pres">
      <dgm:prSet presAssocID="{ADE8C997-C069-CA41-B0C9-F16C814A9C71}" presName="linNode" presStyleCnt="0"/>
      <dgm:spPr/>
    </dgm:pt>
    <dgm:pt modelId="{395F31D9-D9D8-4D49-B45A-0AB2579056A7}" type="pres">
      <dgm:prSet presAssocID="{ADE8C997-C069-CA41-B0C9-F16C814A9C7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D0434-40B0-D34C-9F62-FEC3890BF5AB}" type="pres">
      <dgm:prSet presAssocID="{ADE8C997-C069-CA41-B0C9-F16C814A9C7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841AE7-6FEE-4D3A-9745-D2E8956AC8D3}" type="presOf" srcId="{4990D026-9F9A-BD49-AFE6-6AEEB9791C68}" destId="{EC62E43E-FF68-6140-AFCB-6F568647736E}" srcOrd="0" destOrd="0" presId="urn:microsoft.com/office/officeart/2005/8/layout/vList5"/>
    <dgm:cxn modelId="{B396431D-8D56-43F1-B734-600D7E025D71}" type="presOf" srcId="{6D7C112A-D2AF-744C-8FEA-B140C4BD061E}" destId="{3AA06664-32DB-DC4C-BF32-59EAD3C8B16C}" srcOrd="0" destOrd="0" presId="urn:microsoft.com/office/officeart/2005/8/layout/vList5"/>
    <dgm:cxn modelId="{A3018775-4DA6-4A82-B991-67FD08059F4A}" type="presOf" srcId="{127E9219-245D-6F4C-91F7-D8E5B25640B1}" destId="{D31D0434-40B0-D34C-9F62-FEC3890BF5AB}" srcOrd="0" destOrd="1" presId="urn:microsoft.com/office/officeart/2005/8/layout/vList5"/>
    <dgm:cxn modelId="{C680904F-0C29-44CE-8852-C54C9131180A}" type="presOf" srcId="{2A206FB1-FCB6-DC41-8C1D-58682F3E03CD}" destId="{D31D0434-40B0-D34C-9F62-FEC3890BF5AB}" srcOrd="0" destOrd="6" presId="urn:microsoft.com/office/officeart/2005/8/layout/vList5"/>
    <dgm:cxn modelId="{36307D46-9DE0-4A1F-890E-352769F28A64}" type="presOf" srcId="{ADE8C997-C069-CA41-B0C9-F16C814A9C71}" destId="{395F31D9-D9D8-4D49-B45A-0AB2579056A7}" srcOrd="0" destOrd="0" presId="urn:microsoft.com/office/officeart/2005/8/layout/vList5"/>
    <dgm:cxn modelId="{8D6345C1-871B-BD4E-82CB-0918378E294F}" srcId="{733EF273-6F7D-9B44-B196-64FB0DDD3A65}" destId="{ADE8C997-C069-CA41-B0C9-F16C814A9C71}" srcOrd="1" destOrd="0" parTransId="{E67CB57C-1EC8-704F-BB60-7EA97E28C648}" sibTransId="{E4855F7A-A0E4-C843-B070-9DBEE22DE204}"/>
    <dgm:cxn modelId="{5F183990-D6B7-394D-83F6-A79BA76B2ED4}" srcId="{AC637476-485C-F34A-8BF4-003784117D49}" destId="{2EC05D06-80A4-EB44-8F89-6C03B9536CBB}" srcOrd="3" destOrd="0" parTransId="{090F25C2-D320-A94B-8C1B-805C70850DA2}" sibTransId="{11038BB5-B9D4-524F-872E-01C8303E371C}"/>
    <dgm:cxn modelId="{348592E8-9615-404A-8226-111750BFFAB3}" srcId="{033FA3A7-BB5E-BC4D-B602-7B5BEAFD18D5}" destId="{8F01659A-038B-D344-B7FD-50A307D7E318}" srcOrd="1" destOrd="0" parTransId="{A613A893-6D84-B44A-8748-8B1603B0DAF9}" sibTransId="{9DEF5E73-A5AA-BF49-9B61-CF3BCBE95DB6}"/>
    <dgm:cxn modelId="{DC1BE339-565C-4805-8511-58B4F3F94679}" type="presOf" srcId="{8F01659A-038B-D344-B7FD-50A307D7E318}" destId="{D31D0434-40B0-D34C-9F62-FEC3890BF5AB}" srcOrd="0" destOrd="2" presId="urn:microsoft.com/office/officeart/2005/8/layout/vList5"/>
    <dgm:cxn modelId="{08F8BE9B-A346-4B2C-BD79-4CBDCF865624}" type="presOf" srcId="{2EC05D06-80A4-EB44-8F89-6C03B9536CBB}" destId="{D31D0434-40B0-D34C-9F62-FEC3890BF5AB}" srcOrd="0" destOrd="7" presId="urn:microsoft.com/office/officeart/2005/8/layout/vList5"/>
    <dgm:cxn modelId="{C914264B-2C85-3447-AC9E-DAD05CD325AF}" srcId="{ADE8C997-C069-CA41-B0C9-F16C814A9C71}" destId="{033FA3A7-BB5E-BC4D-B602-7B5BEAFD18D5}" srcOrd="0" destOrd="0" parTransId="{D35A9C9D-BA4F-C94B-A6D4-7E9D791D716C}" sibTransId="{4F78EF7A-24DD-4444-8542-7605B1FCB6B7}"/>
    <dgm:cxn modelId="{7A781429-9A29-A641-AF51-F5FBE31442AA}" srcId="{6D7C112A-D2AF-744C-8FEA-B140C4BD061E}" destId="{4990D026-9F9A-BD49-AFE6-6AEEB9791C68}" srcOrd="0" destOrd="0" parTransId="{ED79A10B-5689-2C4E-AA84-DA746D3235D5}" sibTransId="{FF68CA33-3A2F-7F49-B63E-E4986DBB4415}"/>
    <dgm:cxn modelId="{3F47C5A4-C733-8F43-91C8-04CD842B9A6E}" srcId="{AC637476-485C-F34A-8BF4-003784117D49}" destId="{2A206FB1-FCB6-DC41-8C1D-58682F3E03CD}" srcOrd="2" destOrd="0" parTransId="{B20F5637-A694-CA42-9781-9D1055259C27}" sibTransId="{BECB8373-507E-EA41-8DCC-349C8DF38CB4}"/>
    <dgm:cxn modelId="{A3653FBD-89BC-401A-A769-FA6394F3EDB2}" type="presOf" srcId="{A3BD9D84-5D9E-7546-9397-055B2CF98164}" destId="{D31D0434-40B0-D34C-9F62-FEC3890BF5AB}" srcOrd="0" destOrd="4" presId="urn:microsoft.com/office/officeart/2005/8/layout/vList5"/>
    <dgm:cxn modelId="{A7277290-EF49-4C38-B528-D08DF61E4C32}" type="presOf" srcId="{AC637476-485C-F34A-8BF4-003784117D49}" destId="{D31D0434-40B0-D34C-9F62-FEC3890BF5AB}" srcOrd="0" destOrd="3" presId="urn:microsoft.com/office/officeart/2005/8/layout/vList5"/>
    <dgm:cxn modelId="{B9DE6D69-A2EF-6943-AE28-BF82942440ED}" srcId="{ADE8C997-C069-CA41-B0C9-F16C814A9C71}" destId="{AC637476-485C-F34A-8BF4-003784117D49}" srcOrd="1" destOrd="0" parTransId="{061C9DDC-6E1E-534C-9192-4B26B277C3B3}" sibTransId="{1DD70D75-4586-9044-BF9F-9CE6442466F4}"/>
    <dgm:cxn modelId="{2CA536AE-2A13-9148-B8CC-71F864F07882}" srcId="{AC637476-485C-F34A-8BF4-003784117D49}" destId="{A3BD9D84-5D9E-7546-9397-055B2CF98164}" srcOrd="0" destOrd="0" parTransId="{3D264876-B43F-9E4A-9348-AC7727CB9891}" sibTransId="{65272BFC-6305-7E44-8F76-7D37AA2972BF}"/>
    <dgm:cxn modelId="{6A159BCA-F7AA-A543-87D4-EBCD48423C79}" srcId="{033FA3A7-BB5E-BC4D-B602-7B5BEAFD18D5}" destId="{127E9219-245D-6F4C-91F7-D8E5B25640B1}" srcOrd="0" destOrd="0" parTransId="{B07F8922-FC41-9B40-B7FC-75AD8031A135}" sibTransId="{5773D6EE-F4D8-2F49-BF19-6E78553026EC}"/>
    <dgm:cxn modelId="{B4761FF4-7E6F-432F-8AF9-065290BEEC63}" type="presOf" srcId="{033FA3A7-BB5E-BC4D-B602-7B5BEAFD18D5}" destId="{D31D0434-40B0-D34C-9F62-FEC3890BF5AB}" srcOrd="0" destOrd="0" presId="urn:microsoft.com/office/officeart/2005/8/layout/vList5"/>
    <dgm:cxn modelId="{303F7001-07B1-4FE5-8573-C77580405328}" type="presOf" srcId="{733EF273-6F7D-9B44-B196-64FB0DDD3A65}" destId="{99AA038E-AE94-A941-ACA0-6EDFD4FE1EC3}" srcOrd="0" destOrd="0" presId="urn:microsoft.com/office/officeart/2005/8/layout/vList5"/>
    <dgm:cxn modelId="{B12BDF2D-B1FA-4EDB-9B26-A4982B4943E1}" type="presOf" srcId="{FC2C570B-5AD7-6145-95D9-41EBDA84ACC0}" destId="{EC62E43E-FF68-6140-AFCB-6F568647736E}" srcOrd="0" destOrd="1" presId="urn:microsoft.com/office/officeart/2005/8/layout/vList5"/>
    <dgm:cxn modelId="{04C5306D-922D-F248-ACFC-A4BF62775A44}" srcId="{AC637476-485C-F34A-8BF4-003784117D49}" destId="{5F65428A-1EF0-BD4A-8A9E-00D6DAD3EEEA}" srcOrd="1" destOrd="0" parTransId="{FEEC5EAE-DDE9-2E4D-BB17-77059595DC87}" sibTransId="{2C512766-7B09-D842-91C9-DBF166ABE4D4}"/>
    <dgm:cxn modelId="{68BB6F82-A157-7743-AE8F-D3E2AF753BA9}" srcId="{733EF273-6F7D-9B44-B196-64FB0DDD3A65}" destId="{6D7C112A-D2AF-744C-8FEA-B140C4BD061E}" srcOrd="0" destOrd="0" parTransId="{C1713FDA-AA69-BE48-BDA9-0A9A9237FF53}" sibTransId="{CE56B859-C98B-A248-8A9A-A13A8359FE86}"/>
    <dgm:cxn modelId="{7FB64652-8903-4CA6-97F6-21E836DCB047}" type="presOf" srcId="{5F65428A-1EF0-BD4A-8A9E-00D6DAD3EEEA}" destId="{D31D0434-40B0-D34C-9F62-FEC3890BF5AB}" srcOrd="0" destOrd="5" presId="urn:microsoft.com/office/officeart/2005/8/layout/vList5"/>
    <dgm:cxn modelId="{4B1CD182-2900-914A-8487-828F408F5D88}" srcId="{6D7C112A-D2AF-744C-8FEA-B140C4BD061E}" destId="{FC2C570B-5AD7-6145-95D9-41EBDA84ACC0}" srcOrd="1" destOrd="0" parTransId="{F6CB620E-7E67-CC48-9651-43E5A6DCB8E2}" sibTransId="{87C004C4-A7B9-6D40-82EB-C567A70D67D6}"/>
    <dgm:cxn modelId="{78ED0684-582D-4C5E-9698-66996EABE2CA}" type="presParOf" srcId="{99AA038E-AE94-A941-ACA0-6EDFD4FE1EC3}" destId="{717EF2E4-4E56-1243-889F-CC8AFC933EDE}" srcOrd="0" destOrd="0" presId="urn:microsoft.com/office/officeart/2005/8/layout/vList5"/>
    <dgm:cxn modelId="{B5D9183A-DDF8-4809-A2F0-449257C73B6C}" type="presParOf" srcId="{717EF2E4-4E56-1243-889F-CC8AFC933EDE}" destId="{3AA06664-32DB-DC4C-BF32-59EAD3C8B16C}" srcOrd="0" destOrd="0" presId="urn:microsoft.com/office/officeart/2005/8/layout/vList5"/>
    <dgm:cxn modelId="{40B897FC-CD12-4D22-BF25-407EC50AF8B7}" type="presParOf" srcId="{717EF2E4-4E56-1243-889F-CC8AFC933EDE}" destId="{EC62E43E-FF68-6140-AFCB-6F568647736E}" srcOrd="1" destOrd="0" presId="urn:microsoft.com/office/officeart/2005/8/layout/vList5"/>
    <dgm:cxn modelId="{2A1D6188-B6B8-4110-9A79-3870B43AF35D}" type="presParOf" srcId="{99AA038E-AE94-A941-ACA0-6EDFD4FE1EC3}" destId="{4826638C-9FFD-2542-973E-AB98384DE32D}" srcOrd="1" destOrd="0" presId="urn:microsoft.com/office/officeart/2005/8/layout/vList5"/>
    <dgm:cxn modelId="{6321981C-B652-45C4-A392-2E3DCB384BD2}" type="presParOf" srcId="{99AA038E-AE94-A941-ACA0-6EDFD4FE1EC3}" destId="{3272F0F8-732D-A34C-B796-42024050089C}" srcOrd="2" destOrd="0" presId="urn:microsoft.com/office/officeart/2005/8/layout/vList5"/>
    <dgm:cxn modelId="{C976F353-A5C8-4E23-B36A-DEF0AF4059F0}" type="presParOf" srcId="{3272F0F8-732D-A34C-B796-42024050089C}" destId="{395F31D9-D9D8-4D49-B45A-0AB2579056A7}" srcOrd="0" destOrd="0" presId="urn:microsoft.com/office/officeart/2005/8/layout/vList5"/>
    <dgm:cxn modelId="{58CDC738-02EA-4A13-90E3-AC59B309DA0B}" type="presParOf" srcId="{3272F0F8-732D-A34C-B796-42024050089C}" destId="{D31D0434-40B0-D34C-9F62-FEC3890BF5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5D875-A2A0-A144-877B-D993105A1F93}">
      <dsp:nvSpPr>
        <dsp:cNvPr id="0" name=""/>
        <dsp:cNvSpPr/>
      </dsp:nvSpPr>
      <dsp:spPr>
        <a:xfrm>
          <a:off x="-3836843" y="-589249"/>
          <a:ext cx="4572970" cy="4572970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73287-2C55-EA44-8F92-0C9FBE8FD8A9}">
      <dsp:nvSpPr>
        <dsp:cNvPr id="0" name=""/>
        <dsp:cNvSpPr/>
      </dsp:nvSpPr>
      <dsp:spPr>
        <a:xfrm>
          <a:off x="473384" y="339447"/>
          <a:ext cx="7711603" cy="678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87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集团中小搜索应用面临的问题</a:t>
          </a:r>
          <a:endParaRPr lang="zh-CN" altLang="en-US" sz="3500" kern="1200" dirty="0"/>
        </a:p>
      </dsp:txBody>
      <dsp:txXfrm>
        <a:off x="473384" y="339447"/>
        <a:ext cx="7711603" cy="678894"/>
      </dsp:txXfrm>
    </dsp:sp>
    <dsp:sp modelId="{4CA02EB5-664B-144E-A74C-DB04D8BDD36F}">
      <dsp:nvSpPr>
        <dsp:cNvPr id="0" name=""/>
        <dsp:cNvSpPr/>
      </dsp:nvSpPr>
      <dsp:spPr>
        <a:xfrm>
          <a:off x="49075" y="254585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8D3E2-DAB2-4104-A884-1B5433F7696B}">
      <dsp:nvSpPr>
        <dsp:cNvPr id="0" name=""/>
        <dsp:cNvSpPr/>
      </dsp:nvSpPr>
      <dsp:spPr>
        <a:xfrm>
          <a:off x="720162" y="1357788"/>
          <a:ext cx="7464825" cy="678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87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解决方案和技术创新</a:t>
          </a:r>
        </a:p>
      </dsp:txBody>
      <dsp:txXfrm>
        <a:off x="720162" y="1357788"/>
        <a:ext cx="7464825" cy="678894"/>
      </dsp:txXfrm>
    </dsp:sp>
    <dsp:sp modelId="{15BBD773-5F9C-6D4A-A5EE-AEA993F4D9C9}">
      <dsp:nvSpPr>
        <dsp:cNvPr id="0" name=""/>
        <dsp:cNvSpPr/>
      </dsp:nvSpPr>
      <dsp:spPr>
        <a:xfrm>
          <a:off x="295853" y="1272927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A2E56-5C59-45F2-977E-A9CDBBE56AD3}">
      <dsp:nvSpPr>
        <dsp:cNvPr id="0" name=""/>
        <dsp:cNvSpPr/>
      </dsp:nvSpPr>
      <dsp:spPr>
        <a:xfrm>
          <a:off x="473384" y="2376130"/>
          <a:ext cx="7711603" cy="678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87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产品展望及后续计划</a:t>
          </a:r>
        </a:p>
      </dsp:txBody>
      <dsp:txXfrm>
        <a:off x="473384" y="2376130"/>
        <a:ext cx="7711603" cy="678894"/>
      </dsp:txXfrm>
    </dsp:sp>
    <dsp:sp modelId="{7A847907-252B-814F-B7C5-D942E42CBAC4}">
      <dsp:nvSpPr>
        <dsp:cNvPr id="0" name=""/>
        <dsp:cNvSpPr/>
      </dsp:nvSpPr>
      <dsp:spPr>
        <a:xfrm>
          <a:off x="49075" y="2291268"/>
          <a:ext cx="848618" cy="848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7E843-AEED-6847-BEE4-B1F245525DC4}">
      <dsp:nvSpPr>
        <dsp:cNvPr id="0" name=""/>
        <dsp:cNvSpPr/>
      </dsp:nvSpPr>
      <dsp:spPr>
        <a:xfrm>
          <a:off x="0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Isearch3.2</a:t>
          </a:r>
          <a:endParaRPr lang="zh-CN" altLang="en-US" sz="1200" kern="1200" dirty="0"/>
        </a:p>
      </dsp:txBody>
      <dsp:txXfrm>
        <a:off x="285750" y="1762125"/>
        <a:ext cx="857250" cy="571499"/>
      </dsp:txXfrm>
    </dsp:sp>
    <dsp:sp modelId="{A5EE3AB0-F586-D744-BD02-BE978F606C7C}">
      <dsp:nvSpPr>
        <dsp:cNvPr id="0" name=""/>
        <dsp:cNvSpPr/>
      </dsp:nvSpPr>
      <dsp:spPr>
        <a:xfrm>
          <a:off x="1285875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Isearch4.5</a:t>
          </a:r>
          <a:endParaRPr lang="zh-CN" altLang="en-US" sz="1200" kern="1200" dirty="0"/>
        </a:p>
      </dsp:txBody>
      <dsp:txXfrm>
        <a:off x="1571625" y="1762125"/>
        <a:ext cx="857250" cy="571499"/>
      </dsp:txXfrm>
    </dsp:sp>
    <dsp:sp modelId="{E25E7EAC-6F01-C44F-9221-8BB831BEBDFD}">
      <dsp:nvSpPr>
        <dsp:cNvPr id="0" name=""/>
        <dsp:cNvSpPr/>
      </dsp:nvSpPr>
      <dsp:spPr>
        <a:xfrm>
          <a:off x="2571750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ha2</a:t>
          </a:r>
          <a:endParaRPr lang="zh-CN" altLang="en-US" sz="1200" kern="1200" dirty="0"/>
        </a:p>
      </dsp:txBody>
      <dsp:txXfrm>
        <a:off x="2857500" y="1762125"/>
        <a:ext cx="857250" cy="571499"/>
      </dsp:txXfrm>
    </dsp:sp>
    <dsp:sp modelId="{D9B31C81-7918-4846-AA2C-96F7C2792AEA}">
      <dsp:nvSpPr>
        <dsp:cNvPr id="0" name=""/>
        <dsp:cNvSpPr/>
      </dsp:nvSpPr>
      <dsp:spPr>
        <a:xfrm>
          <a:off x="3857625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ha3</a:t>
          </a:r>
          <a:endParaRPr lang="zh-CN" altLang="en-US" sz="1200" kern="1200" dirty="0"/>
        </a:p>
      </dsp:txBody>
      <dsp:txXfrm>
        <a:off x="4143375" y="1762125"/>
        <a:ext cx="857250" cy="571499"/>
      </dsp:txXfrm>
    </dsp:sp>
    <dsp:sp modelId="{8A913319-7A9D-E044-8553-C8CF5EB83B32}">
      <dsp:nvSpPr>
        <dsp:cNvPr id="0" name=""/>
        <dsp:cNvSpPr/>
      </dsp:nvSpPr>
      <dsp:spPr>
        <a:xfrm>
          <a:off x="5143500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准实时搜索</a:t>
          </a:r>
          <a:endParaRPr lang="zh-CN" altLang="en-US" sz="1200" kern="1200" dirty="0"/>
        </a:p>
      </dsp:txBody>
      <dsp:txXfrm>
        <a:off x="5429250" y="1762125"/>
        <a:ext cx="857250" cy="571499"/>
      </dsp:txXfrm>
    </dsp:sp>
    <dsp:sp modelId="{E46540BD-D2F1-6D47-8173-6C6AA67009BC}">
      <dsp:nvSpPr>
        <dsp:cNvPr id="0" name=""/>
        <dsp:cNvSpPr/>
      </dsp:nvSpPr>
      <dsp:spPr>
        <a:xfrm>
          <a:off x="6429375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OpenSearch</a:t>
          </a:r>
          <a:r>
            <a:rPr lang="zh-CN" altLang="en-US" sz="1200" kern="1200" dirty="0" smtClean="0"/>
            <a:t>探索 </a:t>
          </a:r>
        </a:p>
      </dsp:txBody>
      <dsp:txXfrm>
        <a:off x="6715125" y="1762125"/>
        <a:ext cx="857250" cy="571499"/>
      </dsp:txXfrm>
    </dsp:sp>
    <dsp:sp modelId="{F46F7C1B-4648-7044-AB06-023B8F8A7F9C}">
      <dsp:nvSpPr>
        <dsp:cNvPr id="0" name=""/>
        <dsp:cNvSpPr/>
      </dsp:nvSpPr>
      <dsp:spPr>
        <a:xfrm>
          <a:off x="7715250" y="1762125"/>
          <a:ext cx="1428749" cy="5714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OpenSearch</a:t>
          </a:r>
          <a:r>
            <a:rPr lang="zh-CN" altLang="en-US" sz="1200" kern="1200" dirty="0" smtClean="0"/>
            <a:t>起步</a:t>
          </a:r>
        </a:p>
      </dsp:txBody>
      <dsp:txXfrm>
        <a:off x="8001000" y="1762125"/>
        <a:ext cx="857250" cy="571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DB8C4-9A0F-FE41-946B-FF6B4125357F}">
      <dsp:nvSpPr>
        <dsp:cNvPr id="0" name=""/>
        <dsp:cNvSpPr/>
      </dsp:nvSpPr>
      <dsp:spPr>
        <a:xfrm rot="5400000">
          <a:off x="3752373" y="-1458098"/>
          <a:ext cx="785812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了解搜索系统（开发）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熟悉相关性（算法）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分布式搜索集群运维（</a:t>
          </a:r>
          <a:r>
            <a:rPr lang="en-US" altLang="zh-CN" sz="1400" kern="1200" dirty="0" smtClean="0"/>
            <a:t>PE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 rot="-5400000">
        <a:off x="2194559" y="138076"/>
        <a:ext cx="3863080" cy="709092"/>
      </dsp:txXfrm>
    </dsp:sp>
    <dsp:sp modelId="{ECF44749-219A-904F-BD91-122407AF939C}">
      <dsp:nvSpPr>
        <dsp:cNvPr id="0" name=""/>
        <dsp:cNvSpPr/>
      </dsp:nvSpPr>
      <dsp:spPr>
        <a:xfrm>
          <a:off x="0" y="1488"/>
          <a:ext cx="2194560" cy="982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高门槛</a:t>
          </a:r>
          <a:endParaRPr lang="zh-CN" altLang="en-US" sz="4600" kern="1200" dirty="0"/>
        </a:p>
      </dsp:txBody>
      <dsp:txXfrm>
        <a:off x="47950" y="49438"/>
        <a:ext cx="2098660" cy="886365"/>
      </dsp:txXfrm>
    </dsp:sp>
    <dsp:sp modelId="{1836CEFE-C116-B24E-8630-E976B1568F82}">
      <dsp:nvSpPr>
        <dsp:cNvPr id="0" name=""/>
        <dsp:cNvSpPr/>
      </dsp:nvSpPr>
      <dsp:spPr>
        <a:xfrm rot="5400000">
          <a:off x="3752373" y="-426720"/>
          <a:ext cx="785812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一个应用一套系统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开发成本、机器成本、运维成本</a:t>
          </a:r>
          <a:endParaRPr lang="zh-CN" altLang="en-US" sz="1400" kern="1200" dirty="0"/>
        </a:p>
      </dsp:txBody>
      <dsp:txXfrm rot="-5400000">
        <a:off x="2194559" y="1169454"/>
        <a:ext cx="3863080" cy="709092"/>
      </dsp:txXfrm>
    </dsp:sp>
    <dsp:sp modelId="{295E5699-24CC-ED4B-AE13-DCF561BB031E}">
      <dsp:nvSpPr>
        <dsp:cNvPr id="0" name=""/>
        <dsp:cNvSpPr/>
      </dsp:nvSpPr>
      <dsp:spPr>
        <a:xfrm>
          <a:off x="0" y="1032867"/>
          <a:ext cx="2194560" cy="982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高成本</a:t>
          </a:r>
          <a:endParaRPr lang="zh-CN" altLang="en-US" sz="4600" kern="1200" dirty="0"/>
        </a:p>
      </dsp:txBody>
      <dsp:txXfrm>
        <a:off x="47950" y="1080817"/>
        <a:ext cx="2098660" cy="886365"/>
      </dsp:txXfrm>
    </dsp:sp>
    <dsp:sp modelId="{4123463E-9301-8B40-B65C-EBB2A7BD8CF9}">
      <dsp:nvSpPr>
        <dsp:cNvPr id="0" name=""/>
        <dsp:cNvSpPr/>
      </dsp:nvSpPr>
      <dsp:spPr>
        <a:xfrm rot="5400000">
          <a:off x="3752373" y="604658"/>
          <a:ext cx="785812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系统开发</a:t>
          </a:r>
          <a:r>
            <a:rPr lang="en-US" altLang="zh-CN" sz="1400" kern="1200" dirty="0" smtClean="0"/>
            <a:t>-&gt;</a:t>
          </a:r>
          <a:r>
            <a:rPr lang="zh-CN" altLang="en-US" sz="1400" kern="1200" dirty="0" smtClean="0"/>
            <a:t>相关性调试</a:t>
          </a:r>
          <a:r>
            <a:rPr lang="en-US" altLang="zh-CN" sz="1400" kern="1200" dirty="0" smtClean="0"/>
            <a:t>-&gt;</a:t>
          </a:r>
          <a:r>
            <a:rPr lang="zh-CN" altLang="en-US" sz="1400" kern="1200" dirty="0" smtClean="0"/>
            <a:t>测试</a:t>
          </a:r>
          <a:r>
            <a:rPr lang="en-US" altLang="zh-CN" sz="1400" kern="1200" dirty="0" smtClean="0"/>
            <a:t>-&gt;</a:t>
          </a:r>
          <a:r>
            <a:rPr lang="zh-CN" altLang="en-US" sz="1400" kern="1200" dirty="0" smtClean="0"/>
            <a:t>上线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产品需求变化到生产慢 ：字段结构、相关性</a:t>
          </a:r>
          <a:endParaRPr lang="zh-CN" altLang="en-US" sz="1400" kern="1200" dirty="0"/>
        </a:p>
      </dsp:txBody>
      <dsp:txXfrm rot="-5400000">
        <a:off x="2194559" y="2200832"/>
        <a:ext cx="3863080" cy="709092"/>
      </dsp:txXfrm>
    </dsp:sp>
    <dsp:sp modelId="{CF999F32-7B3A-9148-AFB6-44D9B94D3215}">
      <dsp:nvSpPr>
        <dsp:cNvPr id="0" name=""/>
        <dsp:cNvSpPr/>
      </dsp:nvSpPr>
      <dsp:spPr>
        <a:xfrm>
          <a:off x="0" y="2064246"/>
          <a:ext cx="2194560" cy="9822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慢迭代</a:t>
          </a:r>
          <a:endParaRPr lang="zh-CN" altLang="en-US" sz="4600" kern="1200" dirty="0"/>
        </a:p>
      </dsp:txBody>
      <dsp:txXfrm>
        <a:off x="47950" y="2112196"/>
        <a:ext cx="2098660" cy="886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CD67-403E-5243-A885-9ACC8BB43DCA}">
      <dsp:nvSpPr>
        <dsp:cNvPr id="0" name=""/>
        <dsp:cNvSpPr/>
      </dsp:nvSpPr>
      <dsp:spPr>
        <a:xfrm>
          <a:off x="514391" y="0"/>
          <a:ext cx="6995160" cy="16038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2A1A76-DB89-9E47-88F2-D7BFA2BCE335}">
      <dsp:nvSpPr>
        <dsp:cNvPr id="0" name=""/>
        <dsp:cNvSpPr/>
      </dsp:nvSpPr>
      <dsp:spPr>
        <a:xfrm>
          <a:off x="1004" y="481160"/>
          <a:ext cx="1892345" cy="641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创建</a:t>
          </a:r>
          <a:r>
            <a:rPr lang="en-US" altLang="zh-CN" sz="2500" kern="1200" dirty="0" smtClean="0"/>
            <a:t>app</a:t>
          </a:r>
          <a:endParaRPr lang="zh-CN" altLang="en-US" sz="2500" kern="1200" dirty="0"/>
        </a:p>
      </dsp:txBody>
      <dsp:txXfrm>
        <a:off x="32322" y="512478"/>
        <a:ext cx="1829709" cy="578911"/>
      </dsp:txXfrm>
    </dsp:sp>
    <dsp:sp modelId="{3DBBD161-026E-E242-A2D3-DEDE00638A74}">
      <dsp:nvSpPr>
        <dsp:cNvPr id="0" name=""/>
        <dsp:cNvSpPr/>
      </dsp:nvSpPr>
      <dsp:spPr>
        <a:xfrm>
          <a:off x="2112752" y="481160"/>
          <a:ext cx="1892345" cy="641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推数据</a:t>
          </a:r>
          <a:endParaRPr lang="zh-CN" altLang="en-US" sz="2500" kern="1200" dirty="0"/>
        </a:p>
      </dsp:txBody>
      <dsp:txXfrm>
        <a:off x="2144070" y="512478"/>
        <a:ext cx="1829709" cy="578911"/>
      </dsp:txXfrm>
    </dsp:sp>
    <dsp:sp modelId="{212FB86F-D808-CF4F-8C30-D404FF31EF03}">
      <dsp:nvSpPr>
        <dsp:cNvPr id="0" name=""/>
        <dsp:cNvSpPr/>
      </dsp:nvSpPr>
      <dsp:spPr>
        <a:xfrm>
          <a:off x="4224501" y="481160"/>
          <a:ext cx="1892345" cy="641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定制相关性</a:t>
          </a:r>
          <a:endParaRPr lang="zh-CN" altLang="en-US" sz="2500" kern="1200" dirty="0"/>
        </a:p>
      </dsp:txBody>
      <dsp:txXfrm>
        <a:off x="4255819" y="512478"/>
        <a:ext cx="1829709" cy="578911"/>
      </dsp:txXfrm>
    </dsp:sp>
    <dsp:sp modelId="{A7E4CDFA-3C71-C947-BA02-6D1377BAABB6}">
      <dsp:nvSpPr>
        <dsp:cNvPr id="0" name=""/>
        <dsp:cNvSpPr/>
      </dsp:nvSpPr>
      <dsp:spPr>
        <a:xfrm>
          <a:off x="6336249" y="481160"/>
          <a:ext cx="1892345" cy="6415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上线 </a:t>
          </a:r>
          <a:endParaRPr lang="zh-CN" altLang="en-US" sz="2500" kern="1200" dirty="0"/>
        </a:p>
      </dsp:txBody>
      <dsp:txXfrm>
        <a:off x="6367567" y="512478"/>
        <a:ext cx="1829709" cy="578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F3CC-8499-7B44-89EF-913B3F901659}">
      <dsp:nvSpPr>
        <dsp:cNvPr id="0" name=""/>
        <dsp:cNvSpPr/>
      </dsp:nvSpPr>
      <dsp:spPr>
        <a:xfrm rot="5400000">
          <a:off x="5240875" y="-1895010"/>
          <a:ext cx="1465817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每个用户启动一个虚拟机搭建一套引擎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案例</a:t>
          </a:r>
          <a:r>
            <a:rPr lang="zh-CN" altLang="en-US" sz="1200" kern="1200" dirty="0" smtClean="0"/>
            <a:t>：</a:t>
          </a:r>
          <a:r>
            <a:rPr lang="en-US" altLang="zh-CN" sz="1200" kern="1200" dirty="0" err="1" smtClean="0"/>
            <a:t>IndexTank</a:t>
          </a:r>
          <a:r>
            <a:rPr lang="zh-CN" altLang="en-US" sz="1200" kern="1200" dirty="0" smtClean="0"/>
            <a:t>、</a:t>
          </a:r>
          <a:r>
            <a:rPr lang="en-US" altLang="zh-CN" sz="1200" kern="1200" dirty="0" smtClean="0"/>
            <a:t>Amazon</a:t>
          </a:r>
          <a:r>
            <a:rPr lang="zh-CN" altLang="en-US" sz="1200" kern="1200" dirty="0" smtClean="0"/>
            <a:t> </a:t>
          </a:r>
          <a:r>
            <a:rPr lang="en-US" altLang="zh-CN" sz="1200" kern="1200" dirty="0" err="1" smtClean="0"/>
            <a:t>CloudSearch</a:t>
          </a: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猜测</a:t>
          </a:r>
          <a:r>
            <a:rPr lang="en-US" altLang="zh-CN" sz="1200" kern="1200" dirty="0" smtClean="0"/>
            <a:t>,</a:t>
          </a:r>
          <a:r>
            <a:rPr lang="zh-CN" altLang="en-US" sz="1200" kern="1200" dirty="0" smtClean="0"/>
            <a:t>无公开架构文档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优点：依赖云计算基础架构，简单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缺点：</a:t>
          </a:r>
          <a:r>
            <a:rPr lang="en-US" altLang="zh-CN" sz="1200" kern="1200" dirty="0" smtClean="0"/>
            <a:t>1. </a:t>
          </a:r>
          <a:r>
            <a:rPr lang="zh-CN" altLang="en-US" sz="1200" kern="1200" dirty="0" smtClean="0"/>
            <a:t>效率降低，针对用户的资源优化较难，计算成本高</a:t>
          </a:r>
          <a:r>
            <a:rPr lang="en-US" altLang="zh-CN" sz="1200" kern="1200" dirty="0" smtClean="0"/>
            <a:t>; </a:t>
          </a:r>
          <a:r>
            <a:rPr lang="en-US" altLang="zh-CN" sz="1200" kern="1200" dirty="0" smtClean="0">
              <a:solidFill>
                <a:srgbClr val="FF0000"/>
              </a:solidFill>
            </a:rPr>
            <a:t>2. </a:t>
          </a:r>
          <a:r>
            <a:rPr lang="zh-CN" altLang="en-US" sz="1200" kern="1200" dirty="0" smtClean="0">
              <a:solidFill>
                <a:srgbClr val="FF0000"/>
              </a:solidFill>
            </a:rPr>
            <a:t>动态修改字段</a:t>
          </a:r>
          <a:r>
            <a:rPr lang="zh-CN" altLang="en-US" sz="1200" kern="1200" dirty="0" smtClean="0">
              <a:solidFill>
                <a:srgbClr val="FF0000"/>
              </a:solidFill>
            </a:rPr>
            <a:t>需要重新创建索引</a:t>
          </a:r>
          <a:endParaRPr lang="zh-CN" altLang="en-US" sz="1200" kern="1200" dirty="0">
            <a:solidFill>
              <a:srgbClr val="FF0000"/>
            </a:solidFill>
          </a:endParaRPr>
        </a:p>
      </dsp:txBody>
      <dsp:txXfrm rot="-5400000">
        <a:off x="3162592" y="254828"/>
        <a:ext cx="5550829" cy="1322707"/>
      </dsp:txXfrm>
    </dsp:sp>
    <dsp:sp modelId="{0C0B6BB2-D48B-6648-9B86-85F08B640B6D}">
      <dsp:nvSpPr>
        <dsp:cNvPr id="0" name=""/>
        <dsp:cNvSpPr/>
      </dsp:nvSpPr>
      <dsp:spPr>
        <a:xfrm>
          <a:off x="0" y="45"/>
          <a:ext cx="3162591" cy="18322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虚拟机</a:t>
          </a:r>
          <a:endParaRPr lang="zh-CN" altLang="en-US" sz="4800" kern="1200" dirty="0"/>
        </a:p>
      </dsp:txBody>
      <dsp:txXfrm>
        <a:off x="89444" y="89489"/>
        <a:ext cx="2983703" cy="1653383"/>
      </dsp:txXfrm>
    </dsp:sp>
    <dsp:sp modelId="{3991A5D4-974A-8244-B94C-C7D656378F92}">
      <dsp:nvSpPr>
        <dsp:cNvPr id="0" name=""/>
        <dsp:cNvSpPr/>
      </dsp:nvSpPr>
      <dsp:spPr>
        <a:xfrm rot="5400000">
          <a:off x="5240875" y="28874"/>
          <a:ext cx="1465817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根据用户字段值猜测类型，并自动建立映射关系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案例：</a:t>
          </a:r>
          <a:r>
            <a:rPr lang="en-US" altLang="zh-CN" sz="1200" kern="1200" dirty="0" err="1" smtClean="0"/>
            <a:t>ElasticSearch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优点</a:t>
          </a:r>
          <a:r>
            <a:rPr lang="zh-CN" altLang="en-US" sz="1200" kern="1200" dirty="0" smtClean="0"/>
            <a:t>：</a:t>
          </a:r>
          <a:r>
            <a:rPr lang="zh-CN" altLang="en-US" sz="1200" kern="1200" dirty="0" smtClean="0"/>
            <a:t>所有功能提供</a:t>
          </a:r>
          <a:r>
            <a:rPr lang="en-US" altLang="zh-CN" sz="1200" kern="1200" dirty="0" smtClean="0"/>
            <a:t>REST API</a:t>
          </a:r>
          <a:r>
            <a:rPr lang="zh-CN" altLang="en-US" sz="1200" kern="1200" dirty="0" smtClean="0"/>
            <a:t>，</a:t>
          </a:r>
          <a:r>
            <a:rPr lang="zh-CN" altLang="en-US" sz="1200" kern="1200" dirty="0" smtClean="0"/>
            <a:t>用户使用简单</a:t>
          </a:r>
          <a:r>
            <a:rPr lang="zh-CN" altLang="en-US" sz="1200" kern="1200" dirty="0" smtClean="0"/>
            <a:t>，无需事前创建</a:t>
          </a:r>
          <a:r>
            <a:rPr lang="en-US" altLang="zh-CN" sz="1200" kern="1200" dirty="0" smtClean="0"/>
            <a:t>Schema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缺点：</a:t>
          </a:r>
          <a:r>
            <a:rPr lang="en-US" altLang="zh-CN" sz="1200" kern="1200" dirty="0" smtClean="0"/>
            <a:t>1. </a:t>
          </a:r>
          <a:r>
            <a:rPr lang="zh-CN" altLang="en-US" sz="1200" kern="1200" dirty="0" smtClean="0"/>
            <a:t>不是针对多租户设计</a:t>
          </a:r>
          <a:r>
            <a:rPr lang="zh-CN" altLang="en-US" sz="1200" kern="1200" dirty="0" smtClean="0"/>
            <a:t>；</a:t>
          </a:r>
          <a:r>
            <a:rPr lang="en-US" altLang="zh-CN" sz="1200" kern="1200" dirty="0" smtClean="0"/>
            <a:t>2</a:t>
          </a:r>
          <a:r>
            <a:rPr lang="en-US" altLang="zh-CN" sz="1200" kern="1200" dirty="0" smtClean="0">
              <a:solidFill>
                <a:srgbClr val="FF0000"/>
              </a:solidFill>
            </a:rPr>
            <a:t>. </a:t>
          </a:r>
          <a:r>
            <a:rPr lang="zh-CN" altLang="en-US" sz="1200" kern="1200" dirty="0" smtClean="0">
              <a:solidFill>
                <a:srgbClr val="FF0000"/>
              </a:solidFill>
            </a:rPr>
            <a:t>支持增加删除字段，</a:t>
          </a:r>
          <a:r>
            <a:rPr lang="zh-CN" altLang="en-US" sz="1200" kern="1200" dirty="0" smtClean="0">
              <a:solidFill>
                <a:srgbClr val="FF0000"/>
              </a:solidFill>
            </a:rPr>
            <a:t>动态修改字段</a:t>
          </a:r>
          <a:r>
            <a:rPr lang="zh-CN" altLang="en-US" sz="1200" kern="1200" dirty="0" smtClean="0">
              <a:solidFill>
                <a:srgbClr val="FF0000"/>
              </a:solidFill>
            </a:rPr>
            <a:t>支持不够好</a:t>
          </a:r>
          <a:endParaRPr lang="zh-CN" altLang="en-US" sz="1200" kern="1200" dirty="0">
            <a:solidFill>
              <a:srgbClr val="FF0000"/>
            </a:solidFill>
          </a:endParaRPr>
        </a:p>
      </dsp:txBody>
      <dsp:txXfrm rot="-5400000">
        <a:off x="3162592" y="2178713"/>
        <a:ext cx="5550829" cy="1322707"/>
      </dsp:txXfrm>
    </dsp:sp>
    <dsp:sp modelId="{1598687E-6549-EC40-825A-D0F5C450B5AC}">
      <dsp:nvSpPr>
        <dsp:cNvPr id="0" name=""/>
        <dsp:cNvSpPr/>
      </dsp:nvSpPr>
      <dsp:spPr>
        <a:xfrm>
          <a:off x="0" y="1923930"/>
          <a:ext cx="3162591" cy="18322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Dynamic</a:t>
          </a:r>
          <a:r>
            <a:rPr lang="zh-CN" altLang="en-US" sz="4800" kern="1200" dirty="0" smtClean="0"/>
            <a:t> </a:t>
          </a:r>
          <a:r>
            <a:rPr lang="en-US" altLang="zh-CN" sz="4800" kern="1200" dirty="0" smtClean="0"/>
            <a:t>Mapping</a:t>
          </a:r>
          <a:endParaRPr lang="zh-CN" altLang="en-US" sz="4800" kern="1200" dirty="0"/>
        </a:p>
      </dsp:txBody>
      <dsp:txXfrm>
        <a:off x="89444" y="2013374"/>
        <a:ext cx="2983703" cy="1653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E43E-FF68-6140-AFCB-6F568647736E}">
      <dsp:nvSpPr>
        <dsp:cNvPr id="0" name=""/>
        <dsp:cNvSpPr/>
      </dsp:nvSpPr>
      <dsp:spPr>
        <a:xfrm rot="5400000">
          <a:off x="4842126" y="-1701888"/>
          <a:ext cx="1479867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精确控制每个应用的资源使用量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资源：文档总数、文档更新次数、索引重建次数、</a:t>
          </a:r>
          <a:r>
            <a:rPr lang="en-US" altLang="zh-CN" sz="2400" kern="1200" dirty="0" smtClean="0"/>
            <a:t>QPS</a:t>
          </a:r>
          <a:endParaRPr lang="zh-CN" altLang="en-US" sz="2400" kern="1200" dirty="0"/>
        </a:p>
      </dsp:txBody>
      <dsp:txXfrm rot="-5400000">
        <a:off x="2955209" y="257270"/>
        <a:ext cx="5181462" cy="1335385"/>
      </dsp:txXfrm>
    </dsp:sp>
    <dsp:sp modelId="{3AA06664-32DB-DC4C-BF32-59EAD3C8B16C}">
      <dsp:nvSpPr>
        <dsp:cNvPr id="0" name=""/>
        <dsp:cNvSpPr/>
      </dsp:nvSpPr>
      <dsp:spPr>
        <a:xfrm>
          <a:off x="0" y="46"/>
          <a:ext cx="2955208" cy="1849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资源控制</a:t>
          </a:r>
          <a:endParaRPr lang="zh-CN" altLang="en-US" sz="5200" kern="1200" dirty="0"/>
        </a:p>
      </dsp:txBody>
      <dsp:txXfrm>
        <a:off x="90301" y="90347"/>
        <a:ext cx="2774606" cy="1669231"/>
      </dsp:txXfrm>
    </dsp:sp>
    <dsp:sp modelId="{D31D0434-40B0-D34C-9F62-FEC3890BF5AB}">
      <dsp:nvSpPr>
        <dsp:cNvPr id="0" name=""/>
        <dsp:cNvSpPr/>
      </dsp:nvSpPr>
      <dsp:spPr>
        <a:xfrm rot="5400000">
          <a:off x="4842126" y="240436"/>
          <a:ext cx="1479867" cy="5253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应用资源分配和迁移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根据应用的</a:t>
          </a:r>
          <a:r>
            <a:rPr lang="en-US" altLang="zh-CN" sz="1200" kern="1200" dirty="0" smtClean="0"/>
            <a:t>Quota(</a:t>
          </a:r>
          <a:r>
            <a:rPr lang="zh-CN" altLang="en-US" sz="1200" kern="1200" dirty="0" smtClean="0"/>
            <a:t>数据量及</a:t>
          </a:r>
          <a:r>
            <a:rPr lang="en-US" altLang="zh-CN" sz="1200" kern="1200" dirty="0" smtClean="0"/>
            <a:t>QPS)</a:t>
          </a:r>
          <a:r>
            <a:rPr lang="zh-CN" altLang="en-US" sz="1200" kern="1200" dirty="0" smtClean="0"/>
            <a:t>自动分配到不同特性</a:t>
          </a:r>
          <a:r>
            <a:rPr lang="en-US" altLang="zh-CN" sz="1200" kern="1200" dirty="0" smtClean="0"/>
            <a:t>cluster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根据应用的实际量迁移到不到特性</a:t>
          </a:r>
          <a:r>
            <a:rPr lang="en-US" altLang="zh-CN" sz="1200" kern="1200" dirty="0" smtClean="0"/>
            <a:t>cluster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应用特性：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小数据量高</a:t>
          </a:r>
          <a:r>
            <a:rPr lang="en-US" altLang="zh-CN" sz="1200" kern="1200" dirty="0" smtClean="0"/>
            <a:t>QPS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(</a:t>
          </a:r>
          <a:r>
            <a:rPr lang="zh-CN" altLang="en-US" sz="1200" kern="1200" dirty="0" smtClean="0"/>
            <a:t>全内存，少列多行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小数据量低</a:t>
          </a:r>
          <a:r>
            <a:rPr lang="en-US" altLang="zh-CN" sz="1200" kern="1200" dirty="0" smtClean="0"/>
            <a:t>QPS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(</a:t>
          </a:r>
          <a:r>
            <a:rPr lang="en-US" altLang="zh-CN" sz="1200" kern="1200" dirty="0" err="1" smtClean="0"/>
            <a:t>ssd</a:t>
          </a:r>
          <a:r>
            <a:rPr lang="zh-CN" altLang="en-US" sz="1200" kern="1200" dirty="0" smtClean="0"/>
            <a:t>  </a:t>
          </a:r>
          <a:r>
            <a:rPr lang="en-US" altLang="zh-CN" sz="1200" kern="1200" dirty="0" smtClean="0"/>
            <a:t>+</a:t>
          </a:r>
          <a:r>
            <a:rPr lang="zh-CN" altLang="en-US" sz="1200" kern="1200" dirty="0" smtClean="0"/>
            <a:t> 内存</a:t>
          </a:r>
          <a:r>
            <a:rPr lang="en-US" altLang="zh-CN" sz="1200" kern="1200" dirty="0" smtClean="0"/>
            <a:t>cache</a:t>
          </a:r>
          <a:r>
            <a:rPr lang="zh-CN" altLang="en-US" sz="1200" kern="1200" dirty="0" smtClean="0"/>
            <a:t>，多列一行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大数据量低</a:t>
          </a:r>
          <a:r>
            <a:rPr lang="en-US" altLang="zh-CN" sz="1200" kern="1200" dirty="0" smtClean="0"/>
            <a:t>QPS</a:t>
          </a:r>
          <a:r>
            <a:rPr lang="zh-CN" altLang="en-US" sz="1200" kern="1200" dirty="0" smtClean="0"/>
            <a:t> </a:t>
          </a:r>
          <a:r>
            <a:rPr lang="en-US" altLang="zh-CN" sz="1200" kern="1200" dirty="0" smtClean="0"/>
            <a:t>(</a:t>
          </a:r>
          <a:r>
            <a:rPr lang="en-US" altLang="zh-CN" sz="1200" kern="1200" dirty="0" err="1" smtClean="0"/>
            <a:t>ssd</a:t>
          </a:r>
          <a:r>
            <a:rPr lang="zh-CN" altLang="en-US" sz="1200" kern="1200" dirty="0" smtClean="0"/>
            <a:t>  </a:t>
          </a:r>
          <a:r>
            <a:rPr lang="en-US" altLang="zh-CN" sz="1200" kern="1200" dirty="0" smtClean="0"/>
            <a:t>+</a:t>
          </a:r>
          <a:r>
            <a:rPr lang="zh-CN" altLang="en-US" sz="1200" kern="1200" dirty="0" smtClean="0"/>
            <a:t>  内存</a:t>
          </a:r>
          <a:r>
            <a:rPr lang="en-US" altLang="zh-CN" sz="1200" kern="1200" dirty="0" smtClean="0"/>
            <a:t>cache</a:t>
          </a:r>
          <a:r>
            <a:rPr lang="zh-CN" altLang="en-US" sz="1200" kern="1200" dirty="0" smtClean="0"/>
            <a:t>，多列一行</a:t>
          </a:r>
          <a:r>
            <a:rPr lang="en-US" altLang="zh-CN" sz="1200" kern="1200" dirty="0" smtClean="0"/>
            <a:t>)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strike="sngStrike" kern="1200" dirty="0" smtClean="0"/>
            <a:t>大数据量大</a:t>
          </a:r>
          <a:r>
            <a:rPr lang="en-US" altLang="zh-CN" sz="1200" strike="sngStrike" kern="1200" dirty="0" smtClean="0"/>
            <a:t>QPS</a:t>
          </a:r>
          <a:endParaRPr lang="zh-CN" altLang="en-US" sz="1200" strike="sngStrike" kern="1200" dirty="0"/>
        </a:p>
      </dsp:txBody>
      <dsp:txXfrm rot="-5400000">
        <a:off x="2955209" y="2199595"/>
        <a:ext cx="5181462" cy="1335385"/>
      </dsp:txXfrm>
    </dsp:sp>
    <dsp:sp modelId="{395F31D9-D9D8-4D49-B45A-0AB2579056A7}">
      <dsp:nvSpPr>
        <dsp:cNvPr id="0" name=""/>
        <dsp:cNvSpPr/>
      </dsp:nvSpPr>
      <dsp:spPr>
        <a:xfrm>
          <a:off x="0" y="1942371"/>
          <a:ext cx="2955208" cy="18498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资源分配</a:t>
          </a:r>
          <a:endParaRPr lang="zh-CN" altLang="en-US" sz="5200" kern="1200" dirty="0"/>
        </a:p>
      </dsp:txBody>
      <dsp:txXfrm>
        <a:off x="90301" y="2032672"/>
        <a:ext cx="2774606" cy="1669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5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13-12-3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OpenSearch—</a:t>
            </a:r>
            <a:r>
              <a:rPr lang="zh-CN" altLang="en-US" dirty="0" smtClean="0"/>
              <a:t>可定制式开放云搜索平台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一淘及搜索事业部  国泊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郭瑞杰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Index</a:t>
            </a:r>
            <a:r>
              <a:rPr lang="zh-CN" altLang="en-US" dirty="0" smtClean="0"/>
              <a:t>自</a:t>
            </a:r>
            <a:r>
              <a:rPr kumimoji="1" lang="zh-CN" altLang="en-US" dirty="0" smtClean="0"/>
              <a:t>描述映射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885950"/>
            <a:ext cx="1224136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field1</a:t>
            </a:r>
            <a:r>
              <a:rPr kumimoji="1" lang="zh-CN" altLang="en-US" sz="1600" dirty="0" smtClean="0"/>
              <a:t>:</a:t>
            </a:r>
            <a:r>
              <a:rPr kumimoji="1" lang="en-US" altLang="zh-CN" sz="1600" dirty="0" smtClean="0"/>
              <a:t>string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9512" y="2317998"/>
            <a:ext cx="1224136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field2</a:t>
            </a:r>
            <a:r>
              <a:rPr kumimoji="1" lang="zh-CN" altLang="en-US" sz="1600" dirty="0" smtClean="0"/>
              <a:t>:</a:t>
            </a:r>
            <a:r>
              <a:rPr kumimoji="1" lang="en-US" altLang="zh-CN" sz="1600" dirty="0" smtClean="0"/>
              <a:t>text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79512" y="2750046"/>
            <a:ext cx="1224136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field3</a:t>
            </a:r>
            <a:r>
              <a:rPr kumimoji="1" lang="zh-CN" altLang="en-US" sz="1600" dirty="0" smtClean="0"/>
              <a:t>:</a:t>
            </a:r>
            <a:r>
              <a:rPr kumimoji="1" lang="en-US" altLang="zh-CN" sz="1600" dirty="0" smtClean="0"/>
              <a:t>text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79512" y="3182094"/>
            <a:ext cx="1224136" cy="324036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field4</a:t>
            </a:r>
            <a:r>
              <a:rPr kumimoji="1" lang="zh-CN" altLang="en-US" sz="1600" dirty="0" smtClean="0"/>
              <a:t>:</a:t>
            </a:r>
            <a:r>
              <a:rPr kumimoji="1" lang="en-US" altLang="zh-CN" sz="1600" dirty="0" smtClean="0"/>
              <a:t>pack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79512" y="3614142"/>
            <a:ext cx="1224136" cy="324036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field5</a:t>
            </a:r>
            <a:r>
              <a:rPr kumimoji="1" lang="zh-CN" altLang="en-US" sz="1600" dirty="0" smtClean="0"/>
              <a:t>:</a:t>
            </a:r>
            <a:r>
              <a:rPr kumimoji="1" lang="en-US" altLang="zh-CN" sz="1600" dirty="0" smtClean="0"/>
              <a:t>pack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907704" y="1561914"/>
            <a:ext cx="1944216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ops</a:t>
            </a:r>
            <a:r>
              <a:rPr kumimoji="1" lang="zh-CN" altLang="zh-CN" sz="1600" dirty="0" smtClean="0"/>
              <a:t>_</a:t>
            </a:r>
            <a:r>
              <a:rPr kumimoji="1" lang="en-US" altLang="zh-CN" sz="1600" dirty="0" err="1" smtClean="0"/>
              <a:t>field_index_string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907704" y="1993962"/>
            <a:ext cx="1944216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ops_field_index_text</a:t>
            </a:r>
            <a:r>
              <a:rPr kumimoji="1" lang="zh-CN" altLang="zh-CN" sz="1600" dirty="0"/>
              <a:t>_</a:t>
            </a:r>
            <a:r>
              <a:rPr kumimoji="1" lang="en-US" altLang="zh-CN" sz="1600" dirty="0" smtClean="0"/>
              <a:t>0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1907704" y="3614142"/>
            <a:ext cx="1944216" cy="324036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ops_package_field</a:t>
            </a:r>
            <a:r>
              <a:rPr kumimoji="1" lang="zh-CN" altLang="zh-CN" sz="1600" dirty="0" smtClean="0"/>
              <a:t>_</a:t>
            </a:r>
            <a:r>
              <a:rPr kumimoji="1" lang="en-US" altLang="zh-CN" sz="1600" dirty="0" smtClean="0"/>
              <a:t>0_0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627784" y="2804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07704" y="4748268"/>
            <a:ext cx="1944216" cy="324036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/>
              <a:t>o</a:t>
            </a:r>
            <a:r>
              <a:rPr kumimoji="1" lang="en-US" altLang="zh-CN" sz="1600" dirty="0" err="1" smtClean="0"/>
              <a:t>ps_package</a:t>
            </a:r>
            <a:r>
              <a:rPr kumimoji="1" lang="zh-CN" altLang="zh-CN" sz="1600" dirty="0" smtClean="0"/>
              <a:t>_</a:t>
            </a:r>
            <a:r>
              <a:rPr kumimoji="1" lang="en-US" altLang="zh-CN" sz="1600" dirty="0" smtClean="0"/>
              <a:t>field_3_7</a:t>
            </a:r>
            <a:endParaRPr kumimoji="1"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627784" y="43632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4" idx="3"/>
            <a:endCxn id="10" idx="1"/>
          </p:cNvCxnSpPr>
          <p:nvPr/>
        </p:nvCxnSpPr>
        <p:spPr>
          <a:xfrm flipV="1">
            <a:off x="1403648" y="1723932"/>
            <a:ext cx="504056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3"/>
            <a:endCxn id="11" idx="1"/>
          </p:cNvCxnSpPr>
          <p:nvPr/>
        </p:nvCxnSpPr>
        <p:spPr>
          <a:xfrm flipV="1">
            <a:off x="1403648" y="2155980"/>
            <a:ext cx="504056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07704" y="3182094"/>
            <a:ext cx="1944216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ops_field_index_text31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1907704" y="2426010"/>
            <a:ext cx="1944216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ops_field_index_text</a:t>
            </a:r>
            <a:r>
              <a:rPr kumimoji="1" lang="zh-CN" altLang="zh-CN" sz="1600" dirty="0" smtClean="0"/>
              <a:t>_</a:t>
            </a:r>
            <a:r>
              <a:rPr kumimoji="1" lang="en-US" altLang="zh-CN" sz="1600" dirty="0" smtClean="0"/>
              <a:t>1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stCxn id="7" idx="3"/>
            <a:endCxn id="26" idx="1"/>
          </p:cNvCxnSpPr>
          <p:nvPr/>
        </p:nvCxnSpPr>
        <p:spPr>
          <a:xfrm flipV="1">
            <a:off x="1403648" y="2588028"/>
            <a:ext cx="504056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8" idx="3"/>
            <a:endCxn id="15" idx="1"/>
          </p:cNvCxnSpPr>
          <p:nvPr/>
        </p:nvCxnSpPr>
        <p:spPr>
          <a:xfrm>
            <a:off x="1403648" y="3344112"/>
            <a:ext cx="50405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9" idx="3"/>
            <a:endCxn id="40" idx="1"/>
          </p:cNvCxnSpPr>
          <p:nvPr/>
        </p:nvCxnSpPr>
        <p:spPr>
          <a:xfrm>
            <a:off x="1403648" y="3776160"/>
            <a:ext cx="50405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07704" y="4046190"/>
            <a:ext cx="1944216" cy="324036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ops_package_field</a:t>
            </a:r>
            <a:r>
              <a:rPr kumimoji="1" lang="zh-CN" altLang="zh-CN" sz="1600" dirty="0" smtClean="0"/>
              <a:t>_</a:t>
            </a:r>
            <a:r>
              <a:rPr kumimoji="1" lang="en-US" altLang="zh-CN" sz="1600" dirty="0" smtClean="0"/>
              <a:t>0_1</a:t>
            </a:r>
            <a:endParaRPr kumimoji="1"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4932040" y="2024721"/>
            <a:ext cx="1008112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descriptor1</a:t>
            </a:r>
            <a:endParaRPr kumimoji="1"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5940152" y="2024721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descriptor2</a:t>
            </a:r>
            <a:endParaRPr kumimoji="1"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6948264" y="2024721"/>
            <a:ext cx="1008112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descriptor3</a:t>
            </a:r>
            <a:endParaRPr kumimoji="1" lang="zh-CN" altLang="en-US" sz="1600" b="1" dirty="0"/>
          </a:p>
        </p:txBody>
      </p:sp>
      <p:sp>
        <p:nvSpPr>
          <p:cNvPr id="51" name="矩形 50"/>
          <p:cNvSpPr/>
          <p:nvPr/>
        </p:nvSpPr>
        <p:spPr>
          <a:xfrm>
            <a:off x="8028384" y="2024721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…</a:t>
            </a:r>
            <a:endParaRPr kumimoji="1" lang="zh-CN" altLang="en-US" sz="1600" b="1" dirty="0"/>
          </a:p>
        </p:txBody>
      </p:sp>
      <p:sp>
        <p:nvSpPr>
          <p:cNvPr id="53" name="矩形 52"/>
          <p:cNvSpPr/>
          <p:nvPr/>
        </p:nvSpPr>
        <p:spPr>
          <a:xfrm>
            <a:off x="4860032" y="2726799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hash</a:t>
            </a:r>
            <a:endParaRPr kumimoji="1"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68144" y="2726799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type</a:t>
            </a:r>
            <a:endParaRPr kumimoji="1" lang="zh-CN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6876256" y="2726799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id</a:t>
            </a:r>
            <a:endParaRPr kumimoji="1" lang="zh-CN" altLang="en-US" sz="1600" b="1" dirty="0"/>
          </a:p>
        </p:txBody>
      </p:sp>
      <p:sp>
        <p:nvSpPr>
          <p:cNvPr id="56" name="矩形 55"/>
          <p:cNvSpPr/>
          <p:nvPr/>
        </p:nvSpPr>
        <p:spPr>
          <a:xfrm>
            <a:off x="7875984" y="2726799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err="1" smtClean="0"/>
              <a:t>analyzerid</a:t>
            </a:r>
            <a:endParaRPr kumimoji="1" lang="zh-CN" altLang="en-US" sz="16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5025950" y="31048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4121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131164" y="3097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211284" y="3104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244408" y="3104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69" name="右大括号 68"/>
          <p:cNvSpPr/>
          <p:nvPr/>
        </p:nvSpPr>
        <p:spPr>
          <a:xfrm>
            <a:off x="3923928" y="2010240"/>
            <a:ext cx="155448" cy="149589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 rot="5400000">
            <a:off x="3744299" y="254493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(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)</a:t>
            </a:r>
          </a:p>
        </p:txBody>
      </p:sp>
      <p:sp>
        <p:nvSpPr>
          <p:cNvPr id="71" name="右大括号 70"/>
          <p:cNvSpPr/>
          <p:nvPr/>
        </p:nvSpPr>
        <p:spPr>
          <a:xfrm>
            <a:off x="3923928" y="3614142"/>
            <a:ext cx="155448" cy="149589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 rot="5400000">
            <a:off x="3792901" y="4132756"/>
            <a:ext cx="91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PACK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)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 rot="5400000">
            <a:off x="3803935" y="158107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STRING</a:t>
            </a:r>
            <a:endParaRPr kumimoji="1" lang="zh-CN" altLang="en-US" dirty="0"/>
          </a:p>
        </p:txBody>
      </p:sp>
      <p:cxnSp>
        <p:nvCxnSpPr>
          <p:cNvPr id="75" name="直线连接符 74"/>
          <p:cNvCxnSpPr/>
          <p:nvPr/>
        </p:nvCxnSpPr>
        <p:spPr>
          <a:xfrm flipH="1">
            <a:off x="4860032" y="2348757"/>
            <a:ext cx="1080120" cy="378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6948264" y="2348757"/>
            <a:ext cx="1944216" cy="3780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左大括号 78"/>
          <p:cNvSpPr/>
          <p:nvPr/>
        </p:nvSpPr>
        <p:spPr>
          <a:xfrm rot="5400000">
            <a:off x="6347060" y="307369"/>
            <a:ext cx="216000" cy="30026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119032" y="148466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doc1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8024926" y="148466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docN</a:t>
            </a:r>
            <a:endParaRPr kumimoji="1" lang="zh-CN" altLang="en-US" dirty="0"/>
          </a:p>
        </p:txBody>
      </p:sp>
      <p:sp>
        <p:nvSpPr>
          <p:cNvPr id="82" name="左大括号 81"/>
          <p:cNvSpPr/>
          <p:nvPr/>
        </p:nvSpPr>
        <p:spPr>
          <a:xfrm rot="5400000">
            <a:off x="8280412" y="1448657"/>
            <a:ext cx="216024" cy="7200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0012" y="1052613"/>
            <a:ext cx="156966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索引映射关系</a:t>
            </a:r>
            <a:endParaRPr kumimoji="1" lang="zh-CN" altLang="en-US" dirty="0"/>
          </a:p>
        </p:txBody>
      </p:sp>
      <p:cxnSp>
        <p:nvCxnSpPr>
          <p:cNvPr id="85" name="直接箭头连接符 2"/>
          <p:cNvCxnSpPr/>
          <p:nvPr/>
        </p:nvCxnSpPr>
        <p:spPr>
          <a:xfrm flipH="1" flipV="1">
            <a:off x="4644008" y="1113588"/>
            <a:ext cx="1" cy="3887923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23644" y="1437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用户字段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411760" y="1167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系统</a:t>
            </a:r>
            <a:r>
              <a:rPr kumimoji="1" lang="zh-CN" altLang="en-US" dirty="0" smtClean="0"/>
              <a:t>字段</a:t>
            </a:r>
            <a:endParaRPr kumimoji="1" lang="zh-CN" altLang="en-US" dirty="0"/>
          </a:p>
        </p:txBody>
      </p:sp>
      <p:sp>
        <p:nvSpPr>
          <p:cNvPr id="50" name="文本框 82"/>
          <p:cNvSpPr txBox="1"/>
          <p:nvPr/>
        </p:nvSpPr>
        <p:spPr>
          <a:xfrm>
            <a:off x="7380312" y="771550"/>
            <a:ext cx="17389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ops_index_meta</a:t>
            </a:r>
            <a:endParaRPr kumimoji="1" lang="zh-CN" altLang="en-US" dirty="0"/>
          </a:p>
        </p:txBody>
      </p:sp>
      <p:sp>
        <p:nvSpPr>
          <p:cNvPr id="57" name="右箭头 56"/>
          <p:cNvSpPr/>
          <p:nvPr/>
        </p:nvSpPr>
        <p:spPr>
          <a:xfrm rot="7614675">
            <a:off x="8028384" y="1203598"/>
            <a:ext cx="360040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01783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</a:t>
            </a:r>
            <a:r>
              <a:rPr kumimoji="1" lang="zh-CN" altLang="en-US" dirty="0" smtClean="0"/>
              <a:t>自描述映射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8616" y="1437624"/>
            <a:ext cx="1008112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descriptor1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066728" y="1437624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descriptor2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074840" y="1437624"/>
            <a:ext cx="1008112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descriptor3</a:t>
            </a:r>
            <a:endParaRPr kumimoji="1"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5154960" y="1437624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…</a:t>
            </a:r>
            <a:endParaRPr kumimoji="1"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1216224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473636" y="-225722"/>
            <a:ext cx="216000" cy="30026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45608" y="95157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doc1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51502" y="95157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docN</a:t>
            </a:r>
            <a:endParaRPr kumimoji="1"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5400000">
            <a:off x="5406988" y="915566"/>
            <a:ext cx="216024" cy="7200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64296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512368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182144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830216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478288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126360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5774432" y="2625756"/>
            <a:ext cx="669776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1360240" y="1437624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version</a:t>
            </a:r>
            <a:endParaRPr kumimoji="1" lang="zh-CN" altLang="en-US" sz="1600" b="1" dirty="0"/>
          </a:p>
        </p:txBody>
      </p:sp>
      <p:sp>
        <p:nvSpPr>
          <p:cNvPr id="33" name="矩形 32"/>
          <p:cNvSpPr/>
          <p:nvPr/>
        </p:nvSpPr>
        <p:spPr>
          <a:xfrm>
            <a:off x="2296344" y="203169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offset</a:t>
            </a:r>
            <a:endParaRPr kumimoji="1"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3016424" y="203169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type</a:t>
            </a:r>
            <a:endParaRPr kumimoji="1"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3736504" y="203169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err="1" smtClean="0"/>
              <a:t>isMulti</a:t>
            </a:r>
            <a:endParaRPr kumimoji="1" lang="zh-CN" altLang="en-US" sz="1600" b="1" dirty="0"/>
          </a:p>
        </p:txBody>
      </p:sp>
      <p:sp>
        <p:nvSpPr>
          <p:cNvPr id="36" name="矩形 35"/>
          <p:cNvSpPr/>
          <p:nvPr/>
        </p:nvSpPr>
        <p:spPr>
          <a:xfrm>
            <a:off x="4456584" y="203169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hash</a:t>
            </a:r>
            <a:endParaRPr kumimoji="1" lang="zh-CN" altLang="en-US" sz="1600" b="1" dirty="0"/>
          </a:p>
        </p:txBody>
      </p:sp>
      <p:cxnSp>
        <p:nvCxnSpPr>
          <p:cNvPr id="38" name="直线箭头连接符 37"/>
          <p:cNvCxnSpPr/>
          <p:nvPr/>
        </p:nvCxnSpPr>
        <p:spPr>
          <a:xfrm flipH="1">
            <a:off x="2296344" y="1761660"/>
            <a:ext cx="792088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096544" y="1761660"/>
            <a:ext cx="1080120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33" idx="2"/>
            <a:endCxn id="24" idx="0"/>
          </p:cNvCxnSpPr>
          <p:nvPr/>
        </p:nvCxnSpPr>
        <p:spPr>
          <a:xfrm>
            <a:off x="2656344" y="2355726"/>
            <a:ext cx="190912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0012" y="1052613"/>
            <a:ext cx="110799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单值数值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224336" y="3597864"/>
            <a:ext cx="1008112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descriptor1</a:t>
            </a:r>
            <a:endParaRPr kumimoji="1"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3232448" y="3597864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descriptor2</a:t>
            </a:r>
            <a:endParaRPr kumimoji="1" lang="zh-CN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4240560" y="3597864"/>
            <a:ext cx="1008112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descriptor3</a:t>
            </a:r>
            <a:endParaRPr kumimoji="1" lang="zh-CN" altLang="en-US" sz="1600" b="1" dirty="0"/>
          </a:p>
        </p:txBody>
      </p:sp>
      <p:sp>
        <p:nvSpPr>
          <p:cNvPr id="58" name="矩形 57"/>
          <p:cNvSpPr/>
          <p:nvPr/>
        </p:nvSpPr>
        <p:spPr>
          <a:xfrm>
            <a:off x="5320680" y="3597864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…</a:t>
            </a:r>
            <a:endParaRPr kumimoji="1" lang="zh-CN" altLang="en-US" sz="1600" b="1" dirty="0"/>
          </a:p>
        </p:txBody>
      </p:sp>
      <p:sp>
        <p:nvSpPr>
          <p:cNvPr id="59" name="矩形 58"/>
          <p:cNvSpPr/>
          <p:nvPr/>
        </p:nvSpPr>
        <p:spPr>
          <a:xfrm>
            <a:off x="467544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offset</a:t>
            </a:r>
            <a:endParaRPr kumimoji="1" lang="zh-CN" altLang="en-US" sz="1600" dirty="0"/>
          </a:p>
        </p:txBody>
      </p:sp>
      <p:sp>
        <p:nvSpPr>
          <p:cNvPr id="60" name="左大括号 59"/>
          <p:cNvSpPr/>
          <p:nvPr/>
        </p:nvSpPr>
        <p:spPr>
          <a:xfrm rot="5400000">
            <a:off x="3639356" y="1934518"/>
            <a:ext cx="216000" cy="30026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411328" y="311181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doc1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317222" y="31118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docN</a:t>
            </a:r>
            <a:endParaRPr kumimoji="1" lang="zh-CN" altLang="en-US" dirty="0"/>
          </a:p>
        </p:txBody>
      </p:sp>
      <p:sp>
        <p:nvSpPr>
          <p:cNvPr id="63" name="左大括号 62"/>
          <p:cNvSpPr/>
          <p:nvPr/>
        </p:nvSpPr>
        <p:spPr>
          <a:xfrm rot="5400000">
            <a:off x="5572708" y="3075806"/>
            <a:ext cx="216024" cy="7200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115616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count</a:t>
            </a:r>
            <a:endParaRPr kumimoji="1" lang="zh-CN" altLang="en-US" sz="1600" dirty="0"/>
          </a:p>
        </p:txBody>
      </p:sp>
      <p:sp>
        <p:nvSpPr>
          <p:cNvPr id="65" name="矩形 64"/>
          <p:cNvSpPr/>
          <p:nvPr/>
        </p:nvSpPr>
        <p:spPr>
          <a:xfrm>
            <a:off x="1763688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offset</a:t>
            </a:r>
            <a:endParaRPr kumimoji="1" lang="zh-CN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2433464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count</a:t>
            </a:r>
            <a:endParaRPr kumimoji="1" lang="zh-CN" altLang="en-US" sz="1600" dirty="0"/>
          </a:p>
        </p:txBody>
      </p:sp>
      <p:sp>
        <p:nvSpPr>
          <p:cNvPr id="67" name="矩形 66"/>
          <p:cNvSpPr/>
          <p:nvPr/>
        </p:nvSpPr>
        <p:spPr>
          <a:xfrm>
            <a:off x="3081536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3707904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offset</a:t>
            </a:r>
            <a:endParaRPr kumimoji="1"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4355976" y="4785996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count</a:t>
            </a:r>
            <a:endParaRPr kumimoji="1"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1525960" y="3597864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version</a:t>
            </a:r>
            <a:endParaRPr kumimoji="1" lang="zh-CN" altLang="en-US" sz="1600" b="1" dirty="0"/>
          </a:p>
        </p:txBody>
      </p:sp>
      <p:sp>
        <p:nvSpPr>
          <p:cNvPr id="72" name="矩形 71"/>
          <p:cNvSpPr/>
          <p:nvPr/>
        </p:nvSpPr>
        <p:spPr>
          <a:xfrm>
            <a:off x="2462064" y="419193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offset</a:t>
            </a:r>
            <a:endParaRPr kumimoji="1" lang="zh-CN" altLang="en-US" sz="1600" dirty="0"/>
          </a:p>
        </p:txBody>
      </p:sp>
      <p:sp>
        <p:nvSpPr>
          <p:cNvPr id="73" name="矩形 72"/>
          <p:cNvSpPr/>
          <p:nvPr/>
        </p:nvSpPr>
        <p:spPr>
          <a:xfrm>
            <a:off x="3182144" y="419193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type</a:t>
            </a:r>
            <a:endParaRPr kumimoji="1"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3902224" y="419193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err="1" smtClean="0"/>
              <a:t>isMulti</a:t>
            </a:r>
            <a:endParaRPr kumimoji="1" lang="zh-CN" altLang="en-US" sz="1600" b="1" dirty="0"/>
          </a:p>
        </p:txBody>
      </p:sp>
      <p:sp>
        <p:nvSpPr>
          <p:cNvPr id="75" name="矩形 74"/>
          <p:cNvSpPr/>
          <p:nvPr/>
        </p:nvSpPr>
        <p:spPr>
          <a:xfrm>
            <a:off x="4622304" y="4191930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hash</a:t>
            </a:r>
            <a:endParaRPr kumimoji="1" lang="zh-CN" altLang="en-US" sz="1600" b="1" dirty="0"/>
          </a:p>
        </p:txBody>
      </p:sp>
      <p:cxnSp>
        <p:nvCxnSpPr>
          <p:cNvPr id="76" name="直线箭头连接符 75"/>
          <p:cNvCxnSpPr/>
          <p:nvPr/>
        </p:nvCxnSpPr>
        <p:spPr>
          <a:xfrm flipH="1">
            <a:off x="2462064" y="3921900"/>
            <a:ext cx="792088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4262264" y="3921900"/>
            <a:ext cx="1080120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72" idx="2"/>
            <a:endCxn id="65" idx="0"/>
          </p:cNvCxnSpPr>
          <p:nvPr/>
        </p:nvCxnSpPr>
        <p:spPr>
          <a:xfrm flipH="1">
            <a:off x="2098576" y="4515966"/>
            <a:ext cx="723488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004048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5652120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6300192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6948264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7596336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86" name="矩形 85"/>
          <p:cNvSpPr/>
          <p:nvPr/>
        </p:nvSpPr>
        <p:spPr>
          <a:xfrm>
            <a:off x="8244408" y="4785996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0" y="3111810"/>
            <a:ext cx="110799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多值数值</a:t>
            </a:r>
            <a:endParaRPr kumimoji="1" lang="zh-CN" altLang="en-US" dirty="0"/>
          </a:p>
        </p:txBody>
      </p:sp>
      <p:cxnSp>
        <p:nvCxnSpPr>
          <p:cNvPr id="89" name="曲线连接符 88"/>
          <p:cNvCxnSpPr>
            <a:stCxn id="65" idx="0"/>
            <a:endCxn id="83" idx="0"/>
          </p:cNvCxnSpPr>
          <p:nvPr/>
        </p:nvCxnSpPr>
        <p:spPr>
          <a:xfrm rot="5400000" flipH="1" flipV="1">
            <a:off x="4692452" y="2193708"/>
            <a:ext cx="9525" cy="5184576"/>
          </a:xfrm>
          <a:prstGeom prst="curvedConnector3">
            <a:avLst>
              <a:gd name="adj1" fmla="val 1800000"/>
            </a:avLst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"/>
          <p:cNvCxnSpPr/>
          <p:nvPr/>
        </p:nvCxnSpPr>
        <p:spPr>
          <a:xfrm>
            <a:off x="72008" y="3057804"/>
            <a:ext cx="8964488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82"/>
          <p:cNvSpPr txBox="1"/>
          <p:nvPr/>
        </p:nvSpPr>
        <p:spPr>
          <a:xfrm>
            <a:off x="7034146" y="1419622"/>
            <a:ext cx="157030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ops_attr_meta</a:t>
            </a:r>
            <a:endParaRPr kumimoji="1" lang="zh-CN" altLang="en-US" dirty="0"/>
          </a:p>
        </p:txBody>
      </p:sp>
      <p:sp>
        <p:nvSpPr>
          <p:cNvPr id="92" name="文本框 82"/>
          <p:cNvSpPr txBox="1"/>
          <p:nvPr/>
        </p:nvSpPr>
        <p:spPr>
          <a:xfrm>
            <a:off x="7056771" y="2643758"/>
            <a:ext cx="97161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ops_attr</a:t>
            </a:r>
            <a:endParaRPr kumimoji="1" lang="zh-CN" altLang="en-US" dirty="0"/>
          </a:p>
        </p:txBody>
      </p:sp>
      <p:sp>
        <p:nvSpPr>
          <p:cNvPr id="93" name="右箭头 92"/>
          <p:cNvSpPr/>
          <p:nvPr/>
        </p:nvSpPr>
        <p:spPr>
          <a:xfrm rot="10800000">
            <a:off x="6444208" y="1510447"/>
            <a:ext cx="360040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4" name="右箭头 93"/>
          <p:cNvSpPr/>
          <p:nvPr/>
        </p:nvSpPr>
        <p:spPr>
          <a:xfrm rot="10800000">
            <a:off x="6588224" y="2751770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2298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r>
              <a:rPr kumimoji="1" lang="zh-CN" altLang="en-US" dirty="0" smtClean="0"/>
              <a:t>自描述映射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24336" y="2139702"/>
            <a:ext cx="1008112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descriptor1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232448" y="2139702"/>
            <a:ext cx="1008112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descriptor2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240560" y="2139702"/>
            <a:ext cx="1008112" cy="3240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descriptor3</a:t>
            </a:r>
            <a:endParaRPr kumimoji="1"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5320680" y="2139702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…</a:t>
            </a:r>
            <a:endParaRPr kumimoji="1"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1259632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len</a:t>
            </a:r>
            <a:endParaRPr kumimoji="1" lang="zh-CN" altLang="en-US" sz="1600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3639356" y="476356"/>
            <a:ext cx="216000" cy="30026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1328" y="165364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doc1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17222" y="16536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docN</a:t>
            </a:r>
            <a:endParaRPr kumimoji="1"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5400000">
            <a:off x="5572708" y="1617644"/>
            <a:ext cx="216024" cy="7200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7704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id</a:t>
            </a:r>
            <a:endParaRPr kumimoji="1"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555776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len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225552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id</a:t>
            </a:r>
            <a:endParaRPr kumimoji="1"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873624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499992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len</a:t>
            </a:r>
            <a:endParaRPr kumimoji="1"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148064" y="3327834"/>
            <a:ext cx="669776" cy="324036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id</a:t>
            </a:r>
            <a:endParaRPr kumimoji="1"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525960" y="2139702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version</a:t>
            </a:r>
            <a:endParaRPr kumimoji="1" lang="zh-CN" altLang="en-US" sz="1600" b="1" dirty="0"/>
          </a:p>
        </p:txBody>
      </p:sp>
      <p:sp>
        <p:nvSpPr>
          <p:cNvPr id="20" name="矩形 19"/>
          <p:cNvSpPr/>
          <p:nvPr/>
        </p:nvSpPr>
        <p:spPr>
          <a:xfrm>
            <a:off x="2462064" y="2733768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err="1" smtClean="0"/>
              <a:t>fieldlen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182144" y="2733768"/>
            <a:ext cx="8858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fieldname</a:t>
            </a:r>
            <a:endParaRPr kumimoji="1"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4068024" y="2733768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hash</a:t>
            </a:r>
            <a:endParaRPr kumimoji="1" lang="zh-CN" altLang="en-US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4788104" y="2733768"/>
            <a:ext cx="720000" cy="324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smtClean="0"/>
              <a:t>id</a:t>
            </a:r>
            <a:endParaRPr kumimoji="1" lang="zh-CN" altLang="en-US" sz="1600" b="1" dirty="0"/>
          </a:p>
        </p:txBody>
      </p:sp>
      <p:cxnSp>
        <p:nvCxnSpPr>
          <p:cNvPr id="24" name="直线箭头连接符 23"/>
          <p:cNvCxnSpPr/>
          <p:nvPr/>
        </p:nvCxnSpPr>
        <p:spPr>
          <a:xfrm flipH="1">
            <a:off x="2462064" y="2463738"/>
            <a:ext cx="792088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4262264" y="2463738"/>
            <a:ext cx="1080120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2"/>
            <a:endCxn id="15" idx="0"/>
          </p:cNvCxnSpPr>
          <p:nvPr/>
        </p:nvCxnSpPr>
        <p:spPr>
          <a:xfrm flipH="1">
            <a:off x="3560440" y="3057804"/>
            <a:ext cx="1587664" cy="270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96136" y="3327834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6444208" y="3327834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7092280" y="3327834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7740352" y="3327834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388424" y="3327834"/>
            <a:ext cx="669776" cy="3240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dirty="0" smtClean="0"/>
              <a:t>value</a:t>
            </a:r>
            <a:endParaRPr kumimoji="1"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179512" y="3327834"/>
            <a:ext cx="1080120" cy="324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 err="1" smtClean="0"/>
              <a:t>valueHeader</a:t>
            </a:r>
            <a:endParaRPr kumimoji="1" lang="zh-CN" altLang="en-US" sz="1600" b="1" dirty="0"/>
          </a:p>
        </p:txBody>
      </p:sp>
      <p:sp>
        <p:nvSpPr>
          <p:cNvPr id="33" name="文本框 82"/>
          <p:cNvSpPr txBox="1"/>
          <p:nvPr/>
        </p:nvSpPr>
        <p:spPr>
          <a:xfrm>
            <a:off x="7020272" y="2120885"/>
            <a:ext cx="210743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ops_summary_meta</a:t>
            </a:r>
            <a:endParaRPr kumimoji="1" lang="zh-CN" altLang="en-US" dirty="0"/>
          </a:p>
        </p:txBody>
      </p:sp>
      <p:sp>
        <p:nvSpPr>
          <p:cNvPr id="34" name="文本框 82"/>
          <p:cNvSpPr txBox="1"/>
          <p:nvPr/>
        </p:nvSpPr>
        <p:spPr>
          <a:xfrm>
            <a:off x="7596336" y="2571750"/>
            <a:ext cx="1508746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ops_summary</a:t>
            </a:r>
            <a:endParaRPr kumimoji="1" lang="zh-CN" altLang="en-US" dirty="0"/>
          </a:p>
        </p:txBody>
      </p:sp>
      <p:sp>
        <p:nvSpPr>
          <p:cNvPr id="41" name="右箭头 40"/>
          <p:cNvSpPr/>
          <p:nvPr/>
        </p:nvSpPr>
        <p:spPr>
          <a:xfrm rot="10800000">
            <a:off x="6588224" y="2211710"/>
            <a:ext cx="360040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42" name="右箭头 41"/>
          <p:cNvSpPr/>
          <p:nvPr/>
        </p:nvSpPr>
        <p:spPr>
          <a:xfrm rot="5400000">
            <a:off x="8496436" y="3039802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87837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5940424" y="188144"/>
            <a:ext cx="3203575" cy="58340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微软雅黑" charset="0"/>
                <a:ea typeface="微软雅黑" charset="0"/>
              </a:rPr>
              <a:t>自描述映射的实现</a:t>
            </a:r>
            <a:endParaRPr lang="zh-CN" altLang="en-US" sz="2000" dirty="0">
              <a:latin typeface="微软雅黑" charset="0"/>
              <a:ea typeface="微软雅黑" charset="0"/>
            </a:endParaRPr>
          </a:p>
        </p:txBody>
      </p:sp>
      <p:pic>
        <p:nvPicPr>
          <p:cNvPr id="33794" name="图片 4" descr="opensearc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-15478"/>
            <a:ext cx="6027738" cy="51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835150" y="50007"/>
            <a:ext cx="2160588" cy="4691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 flipH="1">
            <a:off x="1258889" y="1168004"/>
            <a:ext cx="1296987" cy="53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36513" y="16669"/>
            <a:ext cx="1036309" cy="46166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</a:rPr>
              <a:t>Search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4284663" y="1168004"/>
            <a:ext cx="1295400" cy="53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3801" name="内容占位符 2"/>
          <p:cNvSpPr txBox="1">
            <a:spLocks/>
          </p:cNvSpPr>
          <p:nvPr/>
        </p:nvSpPr>
        <p:spPr bwMode="auto">
          <a:xfrm>
            <a:off x="6073776" y="699542"/>
            <a:ext cx="2890713" cy="405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latin typeface="微软雅黑" charset="0"/>
                <a:ea typeface="微软雅黑" charset="0"/>
                <a:cs typeface="微软雅黑" charset="0"/>
              </a:rPr>
              <a:t>Build</a:t>
            </a:r>
            <a:r>
              <a:rPr lang="zh-CN" altLang="en-US" sz="1600" dirty="0" smtClean="0">
                <a:latin typeface="微软雅黑" charset="0"/>
                <a:ea typeface="微软雅黑" charset="0"/>
                <a:cs typeface="微软雅黑" charset="0"/>
              </a:rPr>
              <a:t>插件</a:t>
            </a:r>
            <a:endParaRPr lang="en-US" altLang="zh-CN" sz="16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latin typeface="微软雅黑" charset="0"/>
                <a:ea typeface="微软雅黑" charset="0"/>
                <a:cs typeface="微软雅黑" charset="0"/>
              </a:rPr>
              <a:t>Index/Attribute/Summary</a:t>
            </a:r>
            <a:r>
              <a:rPr lang="zh-CN" altLang="en-US" sz="1600" dirty="0" smtClean="0">
                <a:latin typeface="微软雅黑" charset="0"/>
                <a:ea typeface="微软雅黑" charset="0"/>
                <a:cs typeface="微软雅黑" charset="0"/>
              </a:rPr>
              <a:t>编码和映射</a:t>
            </a:r>
            <a:endParaRPr lang="en-US" altLang="zh-CN" sz="16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600" dirty="0" smtClean="0">
                <a:latin typeface="微软雅黑" charset="0"/>
                <a:ea typeface="微软雅黑" charset="0"/>
                <a:cs typeface="微软雅黑" charset="0"/>
              </a:rPr>
              <a:t>QRS</a:t>
            </a:r>
            <a:r>
              <a:rPr lang="zh-CN" altLang="en-US" sz="1600" dirty="0" smtClean="0">
                <a:latin typeface="微软雅黑" charset="0"/>
                <a:ea typeface="微软雅黑" charset="0"/>
                <a:cs typeface="微软雅黑" charset="0"/>
              </a:rPr>
              <a:t>插件</a:t>
            </a:r>
            <a:endParaRPr lang="en-US" altLang="zh-CN" sz="16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1100" dirty="0" smtClean="0">
                <a:latin typeface="微软雅黑" charset="0"/>
                <a:ea typeface="微软雅黑" charset="0"/>
                <a:cs typeface="微软雅黑" charset="0"/>
              </a:rPr>
              <a:t>倒排</a:t>
            </a:r>
            <a:r>
              <a:rPr lang="zh-CN" altLang="en-US" sz="1100" dirty="0">
                <a:latin typeface="微软雅黑" charset="0"/>
                <a:ea typeface="微软雅黑" charset="0"/>
                <a:cs typeface="微软雅黑" charset="0"/>
              </a:rPr>
              <a:t>索引名映射</a:t>
            </a:r>
            <a:endParaRPr lang="en-US" altLang="zh-CN" sz="11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1100" dirty="0">
                <a:latin typeface="微软雅黑" charset="0"/>
                <a:ea typeface="微软雅黑" charset="0"/>
                <a:cs typeface="微软雅黑" charset="0"/>
              </a:rPr>
              <a:t>virtual attribute</a:t>
            </a:r>
            <a:r>
              <a:rPr lang="zh-CN" altLang="en-US" sz="1100" dirty="0">
                <a:latin typeface="微软雅黑" charset="0"/>
                <a:ea typeface="微软雅黑" charset="0"/>
                <a:cs typeface="微软雅黑" charset="0"/>
              </a:rPr>
              <a:t>声明</a:t>
            </a:r>
            <a:endParaRPr lang="en-US" altLang="zh-CN" sz="11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800" dirty="0">
                <a:latin typeface="微软雅黑" charset="0"/>
                <a:ea typeface="微软雅黑" charset="0"/>
                <a:cs typeface="微软雅黑" charset="0"/>
              </a:rPr>
              <a:t>Function</a:t>
            </a:r>
            <a:r>
              <a:rPr lang="zh-CN" altLang="en-US" sz="1800" dirty="0">
                <a:latin typeface="微软雅黑" charset="0"/>
                <a:ea typeface="微软雅黑" charset="0"/>
                <a:cs typeface="微软雅黑" charset="0"/>
              </a:rPr>
              <a:t>插件</a:t>
            </a:r>
            <a:endParaRPr lang="en-US" altLang="zh-CN" sz="18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attribute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解码</a:t>
            </a:r>
            <a:endParaRPr lang="en-US" altLang="zh-CN" sz="1400" dirty="0">
              <a:latin typeface="微软雅黑" charset="0"/>
              <a:ea typeface="微软雅黑" charset="0"/>
              <a:cs typeface="微软雅黑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1800" dirty="0">
                <a:latin typeface="微软雅黑" charset="0"/>
                <a:ea typeface="微软雅黑" charset="0"/>
                <a:cs typeface="微软雅黑" charset="0"/>
              </a:rPr>
              <a:t>Summary</a:t>
            </a:r>
            <a:r>
              <a:rPr lang="zh-CN" altLang="en-US" sz="1800" dirty="0">
                <a:latin typeface="微软雅黑" charset="0"/>
                <a:ea typeface="微软雅黑" charset="0"/>
                <a:cs typeface="微软雅黑" charset="0"/>
              </a:rPr>
              <a:t>插件</a:t>
            </a:r>
            <a:endParaRPr lang="en-US" altLang="zh-CN" sz="1800" dirty="0">
              <a:latin typeface="微软雅黑" charset="0"/>
              <a:ea typeface="微软雅黑" charset="0"/>
              <a:cs typeface="微软雅黑" charset="0"/>
            </a:endParaRPr>
          </a:p>
          <a:p>
            <a:pPr lvl="1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1400" dirty="0">
                <a:latin typeface="微软雅黑" charset="0"/>
                <a:ea typeface="微软雅黑" charset="0"/>
                <a:cs typeface="微软雅黑" charset="0"/>
              </a:rPr>
              <a:t>Summary</a:t>
            </a:r>
            <a:r>
              <a:rPr lang="zh-CN" altLang="en-US" sz="1400" dirty="0">
                <a:latin typeface="微软雅黑" charset="0"/>
                <a:ea typeface="微软雅黑" charset="0"/>
                <a:cs typeface="微软雅黑" charset="0"/>
              </a:rPr>
              <a:t>解码，</a:t>
            </a:r>
            <a:r>
              <a:rPr lang="zh-CN" altLang="en-US" sz="1400" dirty="0" smtClean="0">
                <a:latin typeface="微软雅黑" charset="0"/>
                <a:ea typeface="微软雅黑" charset="0"/>
                <a:cs typeface="微软雅黑" charset="0"/>
              </a:rPr>
              <a:t>提取字段值</a:t>
            </a:r>
            <a:endParaRPr lang="en-US" altLang="zh-CN" sz="14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eaLnBrk="0" hangingPunct="0">
              <a:spcBef>
                <a:spcPct val="20000"/>
              </a:spcBef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性能</a:t>
            </a:r>
            <a:endParaRPr lang="en-US" altLang="zh-CN" sz="1400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eaLnBrk="0" hangingPunct="0">
              <a:spcBef>
                <a:spcPct val="20000"/>
              </a:spcBef>
              <a:buFont typeface="Arial"/>
              <a:buChar char="•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索引增大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7%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sz="1400" b="1" dirty="0" smtClean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685800" lvl="1" eaLnBrk="0" hangingPunct="0">
              <a:spcBef>
                <a:spcPct val="20000"/>
              </a:spcBef>
              <a:buFont typeface="Arial"/>
              <a:buChar char="•"/>
            </a:pP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Build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QPS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下降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20-30%</a:t>
            </a:r>
          </a:p>
          <a:p>
            <a:pPr marL="685800" lvl="1" eaLnBrk="0" hangingPunct="0">
              <a:spcBef>
                <a:spcPct val="20000"/>
              </a:spcBef>
              <a:buFont typeface="Arial"/>
              <a:buChar char="•"/>
            </a:pP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Search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QPS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下降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4-6%</a:t>
            </a:r>
            <a:endParaRPr lang="en-US" altLang="zh-CN" sz="1400" b="1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indent="0" eaLnBrk="0" hangingPunct="0">
              <a:spcBef>
                <a:spcPct val="20000"/>
              </a:spcBef>
            </a:pPr>
            <a:endParaRPr lang="en-US" altLang="zh-CN" sz="1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0338" y="3182542"/>
            <a:ext cx="1295400" cy="4691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5289" y="1977628"/>
            <a:ext cx="1296987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48038" y="1924051"/>
            <a:ext cx="1295400" cy="4691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-36513" y="16669"/>
            <a:ext cx="838691" cy="461665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</a:rPr>
              <a:t>Build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相关性定制</a:t>
            </a:r>
            <a:endParaRPr kumimoji="1"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755576" y="843558"/>
            <a:ext cx="7920880" cy="1674186"/>
            <a:chOff x="1403648" y="1383618"/>
            <a:chExt cx="7920880" cy="2232248"/>
          </a:xfrm>
        </p:grpSpPr>
        <p:sp>
          <p:nvSpPr>
            <p:cNvPr id="7" name="右箭头 6"/>
            <p:cNvSpPr/>
            <p:nvPr/>
          </p:nvSpPr>
          <p:spPr>
            <a:xfrm>
              <a:off x="1403648" y="1779662"/>
              <a:ext cx="7920880" cy="1440160"/>
            </a:xfrm>
            <a:prstGeom prst="rightArrow">
              <a:avLst>
                <a:gd name="adj1" fmla="val 70264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87924" y="1995686"/>
              <a:ext cx="2412268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1995686"/>
              <a:ext cx="2484276" cy="1008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45182" y="1383618"/>
              <a:ext cx="2232248" cy="22322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995936" y="1383618"/>
              <a:ext cx="2232248" cy="22322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15113" y="1383618"/>
              <a:ext cx="2232248" cy="22322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86716" y="1525152"/>
              <a:ext cx="1949180" cy="1949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1786091" y="1905675"/>
              <a:ext cx="162095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插件式算分框架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1686716" y="2265715"/>
              <a:ext cx="1949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编写引擎算分插件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137470" y="1525152"/>
              <a:ext cx="1949180" cy="1949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4283968" y="1905675"/>
              <a:ext cx="162095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配置式算分框架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4137470" y="2265715"/>
              <a:ext cx="1949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配置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较简单的算法插件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战马框架、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Hobbit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框架、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Flib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556647" y="1525152"/>
              <a:ext cx="1949180" cy="1949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6682635" y="1905675"/>
              <a:ext cx="162095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脚本式算分框架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6556647" y="2304235"/>
              <a:ext cx="19491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编写算分脚本，无需染指后台系统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直接箭头连接符 1"/>
          <p:cNvCxnSpPr/>
          <p:nvPr/>
        </p:nvCxnSpPr>
        <p:spPr>
          <a:xfrm>
            <a:off x="863588" y="2690909"/>
            <a:ext cx="745282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35896" y="3138519"/>
            <a:ext cx="1962218" cy="1665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周期：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编写插件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搭建系统相关性调试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正式上线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对象：工程能力较好的算法同学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rgbClr val="FF0000"/>
                </a:solidFill>
              </a:rPr>
              <a:t>适用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复杂相关性应用，追求极致性能，性能非常依赖框架的优化，例如：主搜、全网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38174" y="3138519"/>
            <a:ext cx="1962218" cy="16654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周期：编写脚本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线上调试切换生效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对象：算法同学、产品经理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sym typeface="Wingdings"/>
              </a:rPr>
              <a:t>适用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：简单或复杂相关性应用，追求快速迭代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3608" y="3122152"/>
            <a:ext cx="1962218" cy="1681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周期：编写插件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搭建系统相关性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调试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正式上线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对象：工程能力很好的算法同学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rgbClr val="FF0000"/>
                </a:solidFill>
                <a:sym typeface="Wingdings"/>
              </a:rPr>
              <a:t>适用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：相关性较简单的应用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>
              <a:lnSpc>
                <a:spcPct val="12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35696" y="2625756"/>
            <a:ext cx="173742" cy="130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98258" y="2625756"/>
            <a:ext cx="173742" cy="1303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76256" y="2625756"/>
            <a:ext cx="173742" cy="1303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>
          <a:xfrm>
            <a:off x="3635896" y="2895786"/>
            <a:ext cx="1962218" cy="243027"/>
          </a:xfrm>
          <a:prstGeom prst="wedgeRectCallout">
            <a:avLst>
              <a:gd name="adj1" fmla="val -6077"/>
              <a:gd name="adj2" fmla="val -85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迭代较快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6138174" y="2895786"/>
            <a:ext cx="1962218" cy="243027"/>
          </a:xfrm>
          <a:prstGeom prst="wedgeRectCallout">
            <a:avLst>
              <a:gd name="adj1" fmla="val -6077"/>
              <a:gd name="adj2" fmla="val -856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迭代快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1043608" y="2895786"/>
            <a:ext cx="1962218" cy="243027"/>
          </a:xfrm>
          <a:prstGeom prst="wedgeRectCallout">
            <a:avLst>
              <a:gd name="adj1" fmla="val -6077"/>
              <a:gd name="adj2" fmla="val -856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迭代较慢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3147814"/>
            <a:ext cx="2627784" cy="7940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b="1" dirty="0" smtClean="0">
                <a:solidFill>
                  <a:srgbClr val="FF0000"/>
                </a:solidFill>
              </a:rPr>
              <a:t>相关性开发过程的颠覆性改变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1200" b="1" dirty="0" smtClean="0"/>
              <a:t>让算法同学专注算法，解放生产力！</a:t>
            </a:r>
            <a:endParaRPr kumimoji="1" lang="en-US" altLang="zh-CN" sz="1200" b="1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1200" b="1" dirty="0" smtClean="0"/>
              <a:t>较简单相关性</a:t>
            </a:r>
            <a:r>
              <a:rPr kumimoji="1" lang="en-US" altLang="zh-CN" sz="1200" b="1" dirty="0" smtClean="0"/>
              <a:t>, </a:t>
            </a:r>
            <a:r>
              <a:rPr kumimoji="1" lang="zh-CN" altLang="en-US" sz="1200" b="1" dirty="0" smtClean="0"/>
              <a:t>产品经理搞定！</a:t>
            </a:r>
            <a:endParaRPr kumimoji="1" lang="en-US" altLang="zh-CN" sz="1200" b="1" dirty="0" smtClean="0"/>
          </a:p>
        </p:txBody>
      </p:sp>
      <p:sp>
        <p:nvSpPr>
          <p:cNvPr id="31" name="右箭头 30"/>
          <p:cNvSpPr/>
          <p:nvPr/>
        </p:nvSpPr>
        <p:spPr>
          <a:xfrm rot="2142400">
            <a:off x="7236565" y="2685200"/>
            <a:ext cx="701606" cy="205146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54747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 smtClean="0"/>
              <a:t>相关性定制</a:t>
            </a:r>
            <a:r>
              <a:rPr kumimoji="1" lang="en-US" altLang="zh-CN" sz="4000" dirty="0" smtClean="0"/>
              <a:t>--</a:t>
            </a:r>
            <a:r>
              <a:rPr kumimoji="1" lang="zh-CN" altLang="en-US" sz="4000" dirty="0" smtClean="0"/>
              <a:t>业界解决方案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363272" cy="3747863"/>
          </a:xfrm>
        </p:spPr>
        <p:txBody>
          <a:bodyPr/>
          <a:lstStyle/>
          <a:p>
            <a:r>
              <a:rPr kumimoji="1" lang="en-US" altLang="zh-CN" sz="2400" dirty="0" smtClean="0"/>
              <a:t>Function Score Query</a:t>
            </a:r>
          </a:p>
          <a:p>
            <a:pPr lvl="1"/>
            <a:r>
              <a:rPr lang="en-US" altLang="zh-CN" dirty="0" smtClean="0"/>
              <a:t>boost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(基本数学运算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sz="2400" dirty="0" smtClean="0"/>
              <a:t>内置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random/decay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等</a:t>
            </a:r>
            <a:endParaRPr kumimoji="1" lang="en-US" altLang="zh-CN" sz="2400" dirty="0" smtClean="0"/>
          </a:p>
          <a:p>
            <a:pPr lvl="1"/>
            <a:r>
              <a:rPr lang="zh-CN" altLang="en-US" sz="2400" dirty="0" smtClean="0"/>
              <a:t>案例：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ElasticSearch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适用：</a:t>
            </a:r>
            <a:r>
              <a:rPr kumimoji="1" lang="zh-CN" altLang="en-US" sz="2400" dirty="0" smtClean="0"/>
              <a:t>较简单相关性需求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65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Function Score </a:t>
            </a:r>
            <a:r>
              <a:rPr lang="en-US" altLang="zh-CN" sz="3600" dirty="0" smtClean="0"/>
              <a:t>Query</a:t>
            </a:r>
            <a:endParaRPr kumimoji="1" lang="zh-CN" altLang="en-US" sz="3600" dirty="0"/>
          </a:p>
        </p:txBody>
      </p:sp>
      <p:cxnSp>
        <p:nvCxnSpPr>
          <p:cNvPr id="9" name="直接箭头连接符 2"/>
          <p:cNvCxnSpPr/>
          <p:nvPr/>
        </p:nvCxnSpPr>
        <p:spPr>
          <a:xfrm flipV="1">
            <a:off x="71500" y="1545637"/>
            <a:ext cx="1980220" cy="111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5496" y="1491630"/>
            <a:ext cx="173742" cy="1303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2"/>
          <p:cNvSpPr txBox="1"/>
          <p:nvPr/>
        </p:nvSpPr>
        <p:spPr>
          <a:xfrm>
            <a:off x="107504" y="1275606"/>
            <a:ext cx="169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 Score Query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直接箭头连接符 2"/>
          <p:cNvCxnSpPr/>
          <p:nvPr/>
        </p:nvCxnSpPr>
        <p:spPr>
          <a:xfrm flipV="1">
            <a:off x="71500" y="1545637"/>
            <a:ext cx="1980220" cy="111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5496" y="1491630"/>
            <a:ext cx="173742" cy="1303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504" y="1275606"/>
            <a:ext cx="1673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 Filter Query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 descr="屏幕快照 2013-11-23 下午4.55.1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91630"/>
            <a:ext cx="6578600" cy="205740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2879304" y="2625756"/>
            <a:ext cx="6013176" cy="594066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27648" y="1653648"/>
            <a:ext cx="2404392" cy="27003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屏幕快照 2013-11-23 下午4.55.4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91630"/>
            <a:ext cx="6624736" cy="3505200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2807296" y="3489852"/>
            <a:ext cx="6013176" cy="594066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699792" y="4569972"/>
            <a:ext cx="2404392" cy="270030"/>
          </a:xfrm>
          <a:prstGeom prst="ellipse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1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22" grpId="0" animBg="1"/>
      <p:bldP spid="23" grpId="0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1719"/>
          </a:xfrm>
        </p:spPr>
        <p:txBody>
          <a:bodyPr/>
          <a:lstStyle/>
          <a:p>
            <a:r>
              <a:rPr kumimoji="1" lang="en-US" altLang="zh-CN" dirty="0" smtClean="0"/>
              <a:t>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Expression</a:t>
            </a:r>
          </a:p>
          <a:p>
            <a:pPr lvl="1"/>
            <a:r>
              <a:rPr kumimoji="1" lang="zh-CN" altLang="en-US" dirty="0" smtClean="0"/>
              <a:t>数学运算符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位操作符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数学函数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其他函数：</a:t>
            </a:r>
            <a:r>
              <a:rPr lang="en-US" altLang="zh-CN" dirty="0" smtClean="0"/>
              <a:t>time</a:t>
            </a:r>
            <a:r>
              <a:rPr lang="en-US" altLang="en-US" dirty="0" smtClean="0"/>
              <a:t>()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text_relevance</a:t>
            </a:r>
            <a:r>
              <a:rPr lang="en-US" altLang="en-US" dirty="0" smtClean="0"/>
              <a:t>()</a:t>
            </a:r>
          </a:p>
          <a:p>
            <a:pPr lvl="1"/>
            <a:r>
              <a:rPr lang="en-US" altLang="en-US" dirty="0" err="1" smtClean="0"/>
              <a:t>案例：</a:t>
            </a:r>
            <a:r>
              <a:rPr lang="en-US" altLang="en-US" dirty="0" err="1" smtClean="0">
                <a:solidFill>
                  <a:srgbClr val="FF0000"/>
                </a:solidFill>
              </a:rPr>
              <a:t>Amazon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Cloud</a:t>
            </a:r>
            <a:r>
              <a:rPr lang="en-US" altLang="zh-CN" dirty="0" err="1" smtClean="0">
                <a:solidFill>
                  <a:srgbClr val="FF0000"/>
                </a:solidFill>
              </a:rPr>
              <a:t>Search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IndexTank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适用：</a:t>
            </a:r>
            <a:r>
              <a:rPr lang="zh-CN" altLang="en-US" dirty="0">
                <a:solidFill>
                  <a:srgbClr val="FF0000"/>
                </a:solidFill>
              </a:rPr>
              <a:t>较简单相关性需求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99592" y="152140"/>
            <a:ext cx="7939609" cy="5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/>
              <a:t>相关性定制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业界解决方案</a:t>
            </a:r>
            <a:endParaRPr lang="zh-CN" altLang="en-US" sz="3600" dirty="0"/>
          </a:p>
        </p:txBody>
      </p:sp>
      <p:pic>
        <p:nvPicPr>
          <p:cNvPr id="5" name="图片 4" descr="屏幕快照 2013-11-23 下午5.42.4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54109"/>
            <a:ext cx="8382000" cy="523875"/>
          </a:xfrm>
          <a:prstGeom prst="rect">
            <a:avLst/>
          </a:prstGeom>
        </p:spPr>
      </p:pic>
      <p:sp>
        <p:nvSpPr>
          <p:cNvPr id="6" name="TextBox 22"/>
          <p:cNvSpPr txBox="1"/>
          <p:nvPr/>
        </p:nvSpPr>
        <p:spPr>
          <a:xfrm>
            <a:off x="251521" y="375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例子：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相关性定制方案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975200" y="4191930"/>
            <a:ext cx="2156640" cy="70207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Searcher</a:t>
            </a:r>
            <a:endParaRPr kumimoji="1" lang="zh-CN" altLang="en-US" sz="1400" dirty="0"/>
          </a:p>
        </p:txBody>
      </p:sp>
      <p:sp>
        <p:nvSpPr>
          <p:cNvPr id="5" name="进程 4"/>
          <p:cNvSpPr/>
          <p:nvPr/>
        </p:nvSpPr>
        <p:spPr>
          <a:xfrm>
            <a:off x="2339752" y="3489852"/>
            <a:ext cx="1368152" cy="324036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sp>
        <p:nvSpPr>
          <p:cNvPr id="7" name="进程 6"/>
          <p:cNvSpPr/>
          <p:nvPr/>
        </p:nvSpPr>
        <p:spPr>
          <a:xfrm>
            <a:off x="4143552" y="2625756"/>
            <a:ext cx="1436560" cy="594066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200" dirty="0" smtClean="0"/>
              <a:t>QRS</a:t>
            </a:r>
            <a:endParaRPr kumimoji="1" lang="zh-CN" altLang="en-US" sz="1200" dirty="0"/>
          </a:p>
        </p:txBody>
      </p:sp>
      <p:sp>
        <p:nvSpPr>
          <p:cNvPr id="10" name="进程 9"/>
          <p:cNvSpPr/>
          <p:nvPr/>
        </p:nvSpPr>
        <p:spPr>
          <a:xfrm>
            <a:off x="1187624" y="1815666"/>
            <a:ext cx="1080120" cy="378042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QP</a:t>
            </a:r>
            <a:endParaRPr kumimoji="1" lang="zh-CN" altLang="en-US" sz="1400" dirty="0"/>
          </a:p>
        </p:txBody>
      </p:sp>
      <p:sp>
        <p:nvSpPr>
          <p:cNvPr id="11" name="进程 10"/>
          <p:cNvSpPr/>
          <p:nvPr/>
        </p:nvSpPr>
        <p:spPr>
          <a:xfrm>
            <a:off x="2771800" y="1815666"/>
            <a:ext cx="1944216" cy="37804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 sz="1400" dirty="0" err="1" smtClean="0"/>
              <a:t>SearchAPI</a:t>
            </a:r>
            <a:endParaRPr kumimoji="1" lang="zh-CN" altLang="en-US" sz="1400" dirty="0"/>
          </a:p>
        </p:txBody>
      </p:sp>
      <p:sp>
        <p:nvSpPr>
          <p:cNvPr id="12" name="进程 11"/>
          <p:cNvSpPr/>
          <p:nvPr/>
        </p:nvSpPr>
        <p:spPr>
          <a:xfrm>
            <a:off x="5004048" y="1815666"/>
            <a:ext cx="2016224" cy="37804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err="1" smtClean="0"/>
              <a:t>ConfigAPI</a:t>
            </a:r>
            <a:endParaRPr kumimoji="1" lang="zh-CN" altLang="en-US" sz="1400" dirty="0"/>
          </a:p>
        </p:txBody>
      </p:sp>
      <p:sp>
        <p:nvSpPr>
          <p:cNvPr id="13" name="进程 12"/>
          <p:cNvSpPr/>
          <p:nvPr/>
        </p:nvSpPr>
        <p:spPr>
          <a:xfrm>
            <a:off x="3635896" y="1059582"/>
            <a:ext cx="4320480" cy="54006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" rtlCol="0" anchor="t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4" name="进程 13"/>
          <p:cNvSpPr/>
          <p:nvPr/>
        </p:nvSpPr>
        <p:spPr>
          <a:xfrm>
            <a:off x="3779912" y="1275606"/>
            <a:ext cx="1296144" cy="270030"/>
          </a:xfrm>
          <a:prstGeom prst="flowChartProces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1200" dirty="0" smtClean="0"/>
              <a:t>排序脚本配置</a:t>
            </a:r>
            <a:endParaRPr kumimoji="1" lang="zh-CN" altLang="en-US" sz="1200" dirty="0"/>
          </a:p>
        </p:txBody>
      </p:sp>
      <p:sp>
        <p:nvSpPr>
          <p:cNvPr id="15" name="进程 14"/>
          <p:cNvSpPr/>
          <p:nvPr/>
        </p:nvSpPr>
        <p:spPr>
          <a:xfrm>
            <a:off x="5148064" y="1275606"/>
            <a:ext cx="1296144" cy="270030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1200" dirty="0" smtClean="0"/>
              <a:t>查询改写配置</a:t>
            </a:r>
            <a:endParaRPr kumimoji="1" lang="zh-CN" altLang="en-US" sz="1200" dirty="0"/>
          </a:p>
        </p:txBody>
      </p:sp>
      <p:sp>
        <p:nvSpPr>
          <p:cNvPr id="16" name="进程 15"/>
          <p:cNvSpPr/>
          <p:nvPr/>
        </p:nvSpPr>
        <p:spPr>
          <a:xfrm>
            <a:off x="4287568" y="2841780"/>
            <a:ext cx="1152128" cy="324036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zh-CN" sz="1200" dirty="0" smtClean="0"/>
              <a:t>Formula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Plugin</a:t>
            </a:r>
            <a:endParaRPr kumimoji="1" lang="zh-CN" altLang="en-US" sz="1200" dirty="0"/>
          </a:p>
        </p:txBody>
      </p:sp>
      <p:sp>
        <p:nvSpPr>
          <p:cNvPr id="17" name="进程 16"/>
          <p:cNvSpPr/>
          <p:nvPr/>
        </p:nvSpPr>
        <p:spPr>
          <a:xfrm>
            <a:off x="1403648" y="4515966"/>
            <a:ext cx="1224136" cy="324036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200" dirty="0" smtClean="0"/>
              <a:t>Scorer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Plugin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851921" y="423896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19" name="进程 18"/>
          <p:cNvSpPr/>
          <p:nvPr/>
        </p:nvSpPr>
        <p:spPr>
          <a:xfrm>
            <a:off x="539552" y="3381840"/>
            <a:ext cx="4032448" cy="162018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cluster1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进程 19"/>
          <p:cNvSpPr/>
          <p:nvPr/>
        </p:nvSpPr>
        <p:spPr>
          <a:xfrm>
            <a:off x="5295680" y="4191930"/>
            <a:ext cx="2588688" cy="70207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Searcher</a:t>
            </a:r>
            <a:endParaRPr kumimoji="1" lang="zh-CN" altLang="en-US" sz="1400" dirty="0"/>
          </a:p>
        </p:txBody>
      </p:sp>
      <p:sp>
        <p:nvSpPr>
          <p:cNvPr id="21" name="进程 20"/>
          <p:cNvSpPr/>
          <p:nvPr/>
        </p:nvSpPr>
        <p:spPr>
          <a:xfrm>
            <a:off x="5871744" y="4515966"/>
            <a:ext cx="1224136" cy="324036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200" dirty="0" smtClean="0"/>
              <a:t>Scorer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Plugin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172401" y="423896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…</a:t>
            </a:r>
            <a:endParaRPr kumimoji="1" lang="zh-CN" altLang="en-US" sz="1600" dirty="0"/>
          </a:p>
        </p:txBody>
      </p:sp>
      <p:sp>
        <p:nvSpPr>
          <p:cNvPr id="23" name="进程 22"/>
          <p:cNvSpPr/>
          <p:nvPr/>
        </p:nvSpPr>
        <p:spPr>
          <a:xfrm>
            <a:off x="4860032" y="3381840"/>
            <a:ext cx="4032448" cy="162018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cluster2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进程 24"/>
          <p:cNvSpPr/>
          <p:nvPr/>
        </p:nvSpPr>
        <p:spPr>
          <a:xfrm>
            <a:off x="2627784" y="1653648"/>
            <a:ext cx="4464496" cy="648072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REST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API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进程 25"/>
          <p:cNvSpPr/>
          <p:nvPr/>
        </p:nvSpPr>
        <p:spPr>
          <a:xfrm>
            <a:off x="6372200" y="3489852"/>
            <a:ext cx="1368152" cy="324036"/>
          </a:xfrm>
          <a:prstGeom prst="flowChart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>
            <a:stCxn id="7" idx="2"/>
            <a:endCxn id="5" idx="0"/>
          </p:cNvCxnSpPr>
          <p:nvPr/>
        </p:nvCxnSpPr>
        <p:spPr>
          <a:xfrm flipH="1">
            <a:off x="3023828" y="3219822"/>
            <a:ext cx="1838004" cy="27003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5" idx="2"/>
            <a:endCxn id="4" idx="0"/>
          </p:cNvCxnSpPr>
          <p:nvPr/>
        </p:nvCxnSpPr>
        <p:spPr>
          <a:xfrm flipH="1">
            <a:off x="2053520" y="3813888"/>
            <a:ext cx="970308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5" idx="2"/>
            <a:endCxn id="18" idx="0"/>
          </p:cNvCxnSpPr>
          <p:nvPr/>
        </p:nvCxnSpPr>
        <p:spPr>
          <a:xfrm>
            <a:off x="3023828" y="3813888"/>
            <a:ext cx="990958" cy="425079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7" idx="2"/>
            <a:endCxn id="26" idx="0"/>
          </p:cNvCxnSpPr>
          <p:nvPr/>
        </p:nvCxnSpPr>
        <p:spPr>
          <a:xfrm>
            <a:off x="4861832" y="3219822"/>
            <a:ext cx="2194444" cy="27003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2"/>
            <a:endCxn id="20" idx="0"/>
          </p:cNvCxnSpPr>
          <p:nvPr/>
        </p:nvCxnSpPr>
        <p:spPr>
          <a:xfrm flipH="1">
            <a:off x="6590024" y="3813888"/>
            <a:ext cx="466252" cy="378042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6" idx="2"/>
            <a:endCxn id="22" idx="0"/>
          </p:cNvCxnSpPr>
          <p:nvPr/>
        </p:nvCxnSpPr>
        <p:spPr>
          <a:xfrm>
            <a:off x="7056276" y="3813888"/>
            <a:ext cx="1278990" cy="425079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1" idx="2"/>
            <a:endCxn id="7" idx="0"/>
          </p:cNvCxnSpPr>
          <p:nvPr/>
        </p:nvCxnSpPr>
        <p:spPr>
          <a:xfrm>
            <a:off x="3743908" y="2193708"/>
            <a:ext cx="1117924" cy="43204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2267744" y="1977684"/>
            <a:ext cx="504056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rot="10800000">
            <a:off x="2267745" y="2085695"/>
            <a:ext cx="504056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1" idx="3"/>
            <a:endCxn id="12" idx="1"/>
          </p:cNvCxnSpPr>
          <p:nvPr/>
        </p:nvCxnSpPr>
        <p:spPr>
          <a:xfrm>
            <a:off x="4716016" y="2004687"/>
            <a:ext cx="288032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5940152" y="1545636"/>
            <a:ext cx="0" cy="27000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进程 72"/>
          <p:cNvSpPr/>
          <p:nvPr/>
        </p:nvSpPr>
        <p:spPr>
          <a:xfrm>
            <a:off x="467544" y="2463738"/>
            <a:ext cx="8496944" cy="2625756"/>
          </a:xfrm>
          <a:prstGeom prst="flowChartProcess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ISearch5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进程 76"/>
          <p:cNvSpPr/>
          <p:nvPr/>
        </p:nvSpPr>
        <p:spPr>
          <a:xfrm>
            <a:off x="6516216" y="1275606"/>
            <a:ext cx="1296144" cy="27003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CN" altLang="en-US" sz="1200" dirty="0" smtClean="0"/>
              <a:t>相关性调试</a:t>
            </a:r>
            <a:endParaRPr kumimoji="1" lang="zh-CN" altLang="en-US" sz="1200" dirty="0"/>
          </a:p>
        </p:txBody>
      </p:sp>
      <p:sp>
        <p:nvSpPr>
          <p:cNvPr id="79" name="椭圆 78"/>
          <p:cNvSpPr/>
          <p:nvPr/>
        </p:nvSpPr>
        <p:spPr>
          <a:xfrm>
            <a:off x="5436096" y="411510"/>
            <a:ext cx="936104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zh-CN" sz="1600" b="1" dirty="0">
                <a:solidFill>
                  <a:srgbClr val="FF0000"/>
                </a:solidFill>
              </a:rPr>
              <a:t>2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配置改写链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851920" y="465516"/>
            <a:ext cx="936104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编写脚本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55776" y="789552"/>
            <a:ext cx="936104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zh-CN" sz="1600" b="1" dirty="0">
                <a:solidFill>
                  <a:srgbClr val="FF0000"/>
                </a:solidFill>
              </a:rPr>
              <a:t>3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查询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259632" y="951570"/>
            <a:ext cx="936104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改写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940152" y="2571750"/>
            <a:ext cx="936104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 smtClean="0">
                <a:solidFill>
                  <a:srgbClr val="FF0000"/>
                </a:solidFill>
              </a:rPr>
              <a:t>5.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映射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&amp;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解析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059832" y="4353948"/>
            <a:ext cx="936104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zh-CN" sz="1600" b="1" dirty="0">
                <a:solidFill>
                  <a:srgbClr val="FF0000"/>
                </a:solidFill>
              </a:rPr>
              <a:t>6</a:t>
            </a:r>
            <a:r>
              <a:rPr kumimoji="1"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算分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5" name="下箭头 84"/>
          <p:cNvSpPr/>
          <p:nvPr/>
        </p:nvSpPr>
        <p:spPr>
          <a:xfrm>
            <a:off x="1619672" y="1653648"/>
            <a:ext cx="144016" cy="1620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6" name="下箭头 85"/>
          <p:cNvSpPr/>
          <p:nvPr/>
        </p:nvSpPr>
        <p:spPr>
          <a:xfrm>
            <a:off x="2987824" y="1545636"/>
            <a:ext cx="144016" cy="1620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7" name="下箭头 86"/>
          <p:cNvSpPr/>
          <p:nvPr/>
        </p:nvSpPr>
        <p:spPr>
          <a:xfrm>
            <a:off x="4211960" y="1167594"/>
            <a:ext cx="144016" cy="1620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8" name="下箭头 87"/>
          <p:cNvSpPr/>
          <p:nvPr/>
        </p:nvSpPr>
        <p:spPr>
          <a:xfrm>
            <a:off x="5868144" y="1113588"/>
            <a:ext cx="144016" cy="16201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9" name="下箭头 88"/>
          <p:cNvSpPr/>
          <p:nvPr/>
        </p:nvSpPr>
        <p:spPr>
          <a:xfrm rot="5400000">
            <a:off x="5670122" y="2760771"/>
            <a:ext cx="108012" cy="21602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0" name="下箭头 89"/>
          <p:cNvSpPr/>
          <p:nvPr/>
        </p:nvSpPr>
        <p:spPr>
          <a:xfrm rot="5400000">
            <a:off x="2825806" y="4569972"/>
            <a:ext cx="108012" cy="21602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1" name="椭圆 90"/>
          <p:cNvSpPr/>
          <p:nvPr/>
        </p:nvSpPr>
        <p:spPr>
          <a:xfrm>
            <a:off x="8100392" y="1021854"/>
            <a:ext cx="936104" cy="685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b="1" dirty="0" smtClean="0">
                <a:solidFill>
                  <a:srgbClr val="FF0000"/>
                </a:solidFill>
              </a:rPr>
              <a:t>7.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在线调试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 rot="5400000">
            <a:off x="7866366" y="1275606"/>
            <a:ext cx="108012" cy="21602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185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Rank Script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699542"/>
            <a:ext cx="8435280" cy="2880320"/>
          </a:xfrm>
        </p:spPr>
        <p:txBody>
          <a:bodyPr>
            <a:noAutofit/>
          </a:bodyPr>
          <a:lstStyle/>
          <a:p>
            <a:r>
              <a:rPr lang="zh-CN" altLang="en-US" sz="1050" dirty="0" smtClean="0"/>
              <a:t>两轮排序：粗排（简单</a:t>
            </a:r>
            <a:r>
              <a:rPr lang="en-US" altLang="zh-CN" sz="1050" dirty="0" smtClean="0"/>
              <a:t>)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 精排（复杂）</a:t>
            </a:r>
            <a:endParaRPr lang="en-US" altLang="zh-CN" sz="1050" dirty="0" smtClean="0"/>
          </a:p>
          <a:p>
            <a:r>
              <a:rPr lang="zh-CN" altLang="en-US" sz="1050" dirty="0" smtClean="0"/>
              <a:t>粗排：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配置字段静态权重</a:t>
            </a:r>
            <a:r>
              <a:rPr lang="en-US" altLang="zh-CN" sz="1050" dirty="0" smtClean="0"/>
              <a:t>(BM25)</a:t>
            </a:r>
          </a:p>
          <a:p>
            <a:pPr lvl="1"/>
            <a:r>
              <a:rPr lang="en-US" altLang="zh-CN" sz="1050" dirty="0" smtClean="0"/>
              <a:t>Attribute</a:t>
            </a:r>
            <a:r>
              <a:rPr lang="zh-CN" altLang="en-US" sz="1050" dirty="0" smtClean="0"/>
              <a:t>运算组合</a:t>
            </a:r>
            <a:endParaRPr lang="en-US" altLang="zh-CN" sz="1050" dirty="0" smtClean="0"/>
          </a:p>
          <a:p>
            <a:r>
              <a:rPr lang="zh-CN" altLang="en-US" sz="1050" dirty="0" smtClean="0"/>
              <a:t>精排：</a:t>
            </a:r>
            <a:endParaRPr lang="en-US" altLang="zh-CN" sz="1050" dirty="0" smtClean="0"/>
          </a:p>
          <a:p>
            <a:pPr lvl="1"/>
            <a:r>
              <a:rPr kumimoji="1" lang="zh-CN" altLang="en-US" sz="1050" dirty="0" smtClean="0"/>
              <a:t>常量及常量集合（</a:t>
            </a:r>
            <a:r>
              <a:rPr kumimoji="1" lang="en-US" altLang="zh-CN" sz="1050" dirty="0" err="1" smtClean="0"/>
              <a:t>int</a:t>
            </a:r>
            <a:r>
              <a:rPr kumimoji="1" lang="en-US" altLang="zh-CN" sz="1050" dirty="0" smtClean="0"/>
              <a:t>/float</a:t>
            </a:r>
            <a:r>
              <a:rPr lang="zh-CN" altLang="en-US" sz="1050" dirty="0" smtClean="0"/>
              <a:t>/</a:t>
            </a:r>
            <a:r>
              <a:rPr lang="en-US" altLang="zh-CN" sz="1050" dirty="0" smtClean="0"/>
              <a:t>string)</a:t>
            </a:r>
          </a:p>
          <a:p>
            <a:pPr lvl="1"/>
            <a:r>
              <a:rPr kumimoji="1" lang="zh-CN" altLang="en-US" sz="1050" dirty="0" smtClean="0"/>
              <a:t>单值</a:t>
            </a:r>
            <a:r>
              <a:rPr kumimoji="1" lang="en-US" altLang="zh-CN" sz="1050" dirty="0" smtClean="0"/>
              <a:t>/</a:t>
            </a:r>
            <a:r>
              <a:rPr kumimoji="1" lang="zh-CN" altLang="en-US" sz="1050" dirty="0" smtClean="0"/>
              <a:t>多值</a:t>
            </a:r>
            <a:r>
              <a:rPr kumimoji="1" lang="en-US" altLang="zh-CN" sz="1050" dirty="0" smtClean="0"/>
              <a:t>attribute</a:t>
            </a:r>
          </a:p>
          <a:p>
            <a:pPr lvl="1"/>
            <a:r>
              <a:rPr kumimoji="1" lang="zh-CN" altLang="en-US" sz="1050" dirty="0" smtClean="0"/>
              <a:t>数学运算符</a:t>
            </a:r>
            <a:r>
              <a:rPr kumimoji="1" lang="en-US" altLang="zh-CN" sz="1050" dirty="0" smtClean="0"/>
              <a:t>/</a:t>
            </a:r>
            <a:r>
              <a:rPr kumimoji="1" lang="zh-CN" altLang="en-US" sz="1050" dirty="0" smtClean="0"/>
              <a:t>位运算符</a:t>
            </a:r>
            <a:endParaRPr kumimoji="1" lang="en-US" altLang="zh-CN" sz="1050" dirty="0" smtClean="0"/>
          </a:p>
          <a:p>
            <a:pPr lvl="1"/>
            <a:r>
              <a:rPr kumimoji="1" lang="zh-CN" altLang="en-US" sz="1050" dirty="0" smtClean="0"/>
              <a:t>内置函数：</a:t>
            </a:r>
            <a:r>
              <a:rPr kumimoji="1" lang="en-US" altLang="zh-CN" sz="1050" dirty="0" smtClean="0"/>
              <a:t>max/min/</a:t>
            </a:r>
            <a:r>
              <a:rPr kumimoji="1" lang="en-US" altLang="zh-CN" sz="1050" dirty="0" err="1" smtClean="0"/>
              <a:t>ln</a:t>
            </a:r>
            <a:r>
              <a:rPr kumimoji="1" lang="en-US" altLang="zh-CN" sz="1050" dirty="0" smtClean="0"/>
              <a:t>/log2/</a:t>
            </a:r>
            <a:r>
              <a:rPr kumimoji="1" lang="en-US" altLang="zh-CN" sz="1050" dirty="0" err="1" smtClean="0"/>
              <a:t>sina</a:t>
            </a:r>
            <a:r>
              <a:rPr kumimoji="1" lang="en-US" altLang="zh-CN" sz="1050" dirty="0" smtClean="0"/>
              <a:t>/</a:t>
            </a:r>
            <a:r>
              <a:rPr kumimoji="1" lang="en-US" altLang="zh-CN" sz="1050" dirty="0" err="1" smtClean="0"/>
              <a:t>cos</a:t>
            </a:r>
            <a:r>
              <a:rPr kumimoji="1" lang="en-US" altLang="zh-CN" sz="1050" dirty="0" smtClean="0"/>
              <a:t>/</a:t>
            </a:r>
            <a:r>
              <a:rPr kumimoji="1" lang="en-US" altLang="zh-CN" sz="1050" dirty="0" err="1" smtClean="0"/>
              <a:t>sqr</a:t>
            </a:r>
            <a:r>
              <a:rPr kumimoji="1" lang="zh-CN" altLang="en-US" sz="1050" dirty="0" smtClean="0"/>
              <a:t>等</a:t>
            </a:r>
            <a:endParaRPr kumimoji="1" lang="en-US" altLang="zh-CN" sz="1050" dirty="0" smtClean="0"/>
          </a:p>
          <a:p>
            <a:pPr lvl="1"/>
            <a:r>
              <a:rPr lang="zh-CN" altLang="en-US" sz="1050" dirty="0" smtClean="0"/>
              <a:t>常用函数</a:t>
            </a:r>
            <a:r>
              <a:rPr lang="zh-CN" altLang="zh-CN" sz="1050" dirty="0" smtClean="0"/>
              <a:t>:</a:t>
            </a:r>
            <a:r>
              <a:rPr lang="zh-CN" altLang="en-US" sz="1050" dirty="0" smtClean="0"/>
              <a:t> </a:t>
            </a:r>
            <a:r>
              <a:rPr lang="en-US" altLang="zh-CN" sz="1050" dirty="0" smtClean="0"/>
              <a:t>now</a:t>
            </a:r>
            <a:r>
              <a:rPr lang="zh-CN" altLang="en-US" sz="1050" dirty="0" smtClean="0"/>
              <a:t>/</a:t>
            </a:r>
            <a:r>
              <a:rPr lang="en-US" altLang="zh-CN" sz="1050" dirty="0" smtClean="0"/>
              <a:t>timeliness</a:t>
            </a:r>
            <a:r>
              <a:rPr lang="zh-CN" altLang="en-US" sz="1050" dirty="0" smtClean="0"/>
              <a:t>/</a:t>
            </a:r>
            <a:r>
              <a:rPr lang="en-US" altLang="zh-CN" sz="1050" dirty="0" smtClean="0"/>
              <a:t>random/distance</a:t>
            </a:r>
            <a:r>
              <a:rPr lang="zh-CN" altLang="en-US" sz="1050" dirty="0" smtClean="0"/>
              <a:t>等</a:t>
            </a:r>
            <a:endParaRPr lang="en-US" altLang="zh-CN" sz="1050" dirty="0" smtClean="0"/>
          </a:p>
          <a:p>
            <a:pPr lvl="1"/>
            <a:r>
              <a:rPr lang="zh-CN" altLang="en-US" sz="1050" dirty="0" smtClean="0"/>
              <a:t>表达式：</a:t>
            </a:r>
            <a:r>
              <a:rPr lang="en-US" altLang="zh-CN" sz="1050" dirty="0" smtClean="0"/>
              <a:t>if/in/</a:t>
            </a:r>
            <a:r>
              <a:rPr lang="en-US" altLang="zh-CN" sz="1050" dirty="0" err="1" smtClean="0"/>
              <a:t>foreach</a:t>
            </a:r>
            <a:r>
              <a:rPr lang="zh-CN" altLang="en-US" sz="1050" dirty="0" smtClean="0"/>
              <a:t>等</a:t>
            </a:r>
            <a:endParaRPr lang="en-US" altLang="zh-CN" sz="1050" dirty="0" smtClean="0"/>
          </a:p>
          <a:p>
            <a:pPr lvl="1"/>
            <a:r>
              <a:rPr kumimoji="1" lang="en-US" altLang="zh-CN" sz="1050" dirty="0" smtClean="0"/>
              <a:t>Feature: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text_relevance</a:t>
            </a:r>
            <a:r>
              <a:rPr kumimoji="1" lang="en-US" altLang="zh-CN" sz="1050" dirty="0" smtClean="0"/>
              <a:t>/</a:t>
            </a:r>
            <a:r>
              <a:rPr kumimoji="1" lang="en-US" altLang="zh-CN" sz="1050" dirty="0" err="1" smtClean="0"/>
              <a:t>tag_match</a:t>
            </a:r>
            <a:endParaRPr kumimoji="1" lang="en-US" altLang="zh-CN" sz="1050" dirty="0" smtClean="0"/>
          </a:p>
          <a:p>
            <a:r>
              <a:rPr lang="zh-CN" altLang="en-US" sz="1050" dirty="0" smtClean="0"/>
              <a:t>可行性调研：</a:t>
            </a:r>
            <a:r>
              <a:rPr lang="zh-CN" altLang="en-US" sz="1050" dirty="0" smtClean="0">
                <a:solidFill>
                  <a:srgbClr val="F79646"/>
                </a:solidFill>
              </a:rPr>
              <a:t>一搜视频搜索、一淘家装、专辑搜索、玩客、一淘酒店搜索等 </a:t>
            </a:r>
            <a:r>
              <a:rPr lang="en-US" altLang="zh-CN" sz="1050" dirty="0" smtClean="0">
                <a:solidFill>
                  <a:srgbClr val="F79646"/>
                </a:solidFill>
              </a:rPr>
              <a:t>(</a:t>
            </a:r>
            <a:r>
              <a:rPr lang="zh-CN" altLang="en-US" sz="1050" dirty="0" smtClean="0">
                <a:solidFill>
                  <a:srgbClr val="F79646"/>
                </a:solidFill>
              </a:rPr>
              <a:t>战马框架</a:t>
            </a:r>
            <a:r>
              <a:rPr lang="en-US" altLang="zh-CN" sz="1050" dirty="0" smtClean="0">
                <a:solidFill>
                  <a:srgbClr val="F79646"/>
                </a:solidFill>
              </a:rPr>
              <a:t>)</a:t>
            </a:r>
            <a:endParaRPr kumimoji="1" lang="zh-CN" altLang="en-US" sz="1050" dirty="0">
              <a:solidFill>
                <a:srgbClr val="F79646"/>
              </a:solidFill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107505" y="3651870"/>
            <a:ext cx="800219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例子：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505" y="4022943"/>
            <a:ext cx="625087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</a:rPr>
              <a:t>粗排：</a:t>
            </a:r>
            <a:r>
              <a:rPr kumimoji="1" lang="en-US" altLang="zh-CN" sz="1600" dirty="0" smtClean="0"/>
              <a:t>0.6</a:t>
            </a:r>
            <a:r>
              <a:rPr kumimoji="1" lang="zh-CN" altLang="en-US" sz="1600" dirty="0" smtClean="0"/>
              <a:t>*</a:t>
            </a:r>
            <a:r>
              <a:rPr kumimoji="1" lang="en-US" altLang="zh-CN" sz="1600" dirty="0" smtClean="0"/>
              <a:t>bm25</a:t>
            </a:r>
            <a:r>
              <a:rPr kumimoji="1" lang="zh-CN" altLang="en-US" sz="1600" dirty="0" smtClean="0"/>
              <a:t>(</a:t>
            </a:r>
            <a:r>
              <a:rPr kumimoji="1" lang="en-US" altLang="zh-CN" sz="1600" dirty="0" smtClean="0"/>
              <a:t>0.8</a:t>
            </a:r>
            <a:r>
              <a:rPr kumimoji="1" lang="zh-CN" altLang="en-US" sz="1600" dirty="0" smtClean="0"/>
              <a:t>*</a:t>
            </a:r>
            <a:r>
              <a:rPr kumimoji="1" lang="en-US" altLang="zh-CN" sz="1600" dirty="0" smtClean="0"/>
              <a:t>title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0.2</a:t>
            </a:r>
            <a:r>
              <a:rPr kumimoji="1" lang="zh-CN" altLang="en-US" sz="1600" dirty="0" smtClean="0"/>
              <a:t>*</a:t>
            </a:r>
            <a:r>
              <a:rPr kumimoji="1" lang="en-US" altLang="zh-CN" sz="1600" dirty="0" smtClean="0"/>
              <a:t>body)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0.2</a:t>
            </a:r>
            <a:r>
              <a:rPr kumimoji="1" lang="zh-CN" altLang="en-US" sz="1600" dirty="0" smtClean="0"/>
              <a:t>*</a:t>
            </a:r>
            <a:r>
              <a:rPr kumimoji="1" lang="en-US" altLang="zh-CN" sz="1600" dirty="0" err="1" smtClean="0"/>
              <a:t>attributeA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0.2</a:t>
            </a:r>
            <a:r>
              <a:rPr kumimoji="1" lang="zh-CN" altLang="en-US" sz="1600" dirty="0" smtClean="0"/>
              <a:t>*</a:t>
            </a:r>
            <a:r>
              <a:rPr kumimoji="1" lang="en-US" altLang="zh-CN" sz="1600" dirty="0" err="1" smtClean="0"/>
              <a:t>attributeB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07504" y="4317797"/>
            <a:ext cx="90730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79646"/>
                </a:solidFill>
              </a:rPr>
              <a:t>精排：</a:t>
            </a:r>
            <a:r>
              <a:rPr kumimoji="1" lang="en-US" altLang="zh-CN" sz="1600" dirty="0" err="1"/>
              <a:t>text_relevance</a:t>
            </a:r>
            <a:r>
              <a:rPr kumimoji="1" lang="en-US" altLang="zh-CN" sz="1600" dirty="0"/>
              <a:t>(title)*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text_relevance</a:t>
            </a:r>
            <a:r>
              <a:rPr kumimoji="1" lang="en-US" altLang="zh-CN" sz="1600" dirty="0"/>
              <a:t>(body)*</a:t>
            </a:r>
            <a:r>
              <a:rPr kumimoji="1" lang="en-US" altLang="zh-CN" sz="1600" dirty="0" smtClean="0"/>
              <a:t>0.9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if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text_relevance</a:t>
            </a:r>
            <a:r>
              <a:rPr kumimoji="1" lang="en-US" altLang="zh-CN" sz="1600" dirty="0"/>
              <a:t>(title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&gt;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0.1,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timeliness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create_timestamp</a:t>
            </a:r>
            <a:r>
              <a:rPr kumimoji="1" lang="en-US" altLang="zh-CN" sz="1600" dirty="0"/>
              <a:t>)*</a:t>
            </a:r>
            <a:r>
              <a:rPr kumimoji="1" lang="en-US" altLang="zh-CN" sz="1600" dirty="0" smtClean="0"/>
              <a:t>1.5,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timeliness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create_timestamp</a:t>
            </a:r>
            <a:r>
              <a:rPr kumimoji="1" lang="en-US" altLang="zh-CN" sz="1600" dirty="0"/>
              <a:t>)*0.6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atan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 smtClean="0"/>
              <a:t>hit_num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focus_count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grade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+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comment_count</a:t>
            </a:r>
            <a:r>
              <a:rPr kumimoji="1" lang="en-US" altLang="zh-CN" sz="1600" dirty="0" smtClean="0"/>
              <a:t>)*0.05</a:t>
            </a:r>
            <a:endParaRPr kumimoji="1" lang="zh-CN" altLang="en-US" sz="1600" dirty="0"/>
          </a:p>
        </p:txBody>
      </p:sp>
      <p:sp>
        <p:nvSpPr>
          <p:cNvPr id="10" name="文本框 82"/>
          <p:cNvSpPr txBox="1"/>
          <p:nvPr/>
        </p:nvSpPr>
        <p:spPr>
          <a:xfrm>
            <a:off x="6660232" y="3282538"/>
            <a:ext cx="2232248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还算不上语言</a:t>
            </a:r>
            <a:r>
              <a:rPr kumimoji="1" lang="zh-CN" altLang="en-US" sz="2000" dirty="0" smtClean="0"/>
              <a:t>，只是刚刚起步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53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charset="0"/>
                <a:ea typeface="微软雅黑" charset="0"/>
              </a:rPr>
              <a:t>大纲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3203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离线数据接入、处理和存储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79912" y="1473628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Adapter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9" name="流程图: 磁盘 7"/>
          <p:cNvSpPr/>
          <p:nvPr/>
        </p:nvSpPr>
        <p:spPr>
          <a:xfrm>
            <a:off x="3563888" y="2891397"/>
            <a:ext cx="2088232" cy="432048"/>
          </a:xfrm>
          <a:prstGeom prst="flowChartMagneticDisk">
            <a:avLst/>
          </a:prstGeom>
          <a:solidFill>
            <a:schemeClr val="accent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HBase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44208" y="2891397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Join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15616" y="2891397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数据处理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79912" y="2175706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Import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79912" y="3633869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Dump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4" name="直接箭头连接符 21"/>
          <p:cNvCxnSpPr>
            <a:stCxn id="8" idx="2"/>
            <a:endCxn id="12" idx="0"/>
          </p:cNvCxnSpPr>
          <p:nvPr/>
        </p:nvCxnSpPr>
        <p:spPr>
          <a:xfrm>
            <a:off x="4608004" y="1905676"/>
            <a:ext cx="0" cy="2700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24"/>
          <p:cNvCxnSpPr>
            <a:stCxn id="12" idx="2"/>
            <a:endCxn id="9" idx="1"/>
          </p:cNvCxnSpPr>
          <p:nvPr/>
        </p:nvCxnSpPr>
        <p:spPr>
          <a:xfrm>
            <a:off x="4608004" y="2607755"/>
            <a:ext cx="0" cy="28364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41"/>
          <p:cNvSpPr/>
          <p:nvPr/>
        </p:nvSpPr>
        <p:spPr>
          <a:xfrm rot="19716677">
            <a:off x="5031559" y="2629073"/>
            <a:ext cx="1997858" cy="1537151"/>
          </a:xfrm>
          <a:prstGeom prst="arc">
            <a:avLst>
              <a:gd name="adj1" fmla="val 15228547"/>
              <a:gd name="adj2" fmla="val 21053944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42"/>
          <p:cNvSpPr/>
          <p:nvPr/>
        </p:nvSpPr>
        <p:spPr>
          <a:xfrm rot="8633319">
            <a:off x="1815680" y="2051151"/>
            <a:ext cx="1997858" cy="1537151"/>
          </a:xfrm>
          <a:prstGeom prst="arc">
            <a:avLst>
              <a:gd name="adj1" fmla="val 15228547"/>
              <a:gd name="adj2" fmla="val 21053944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43"/>
          <p:cNvSpPr/>
          <p:nvPr/>
        </p:nvSpPr>
        <p:spPr>
          <a:xfrm rot="19716677">
            <a:off x="1935215" y="2629073"/>
            <a:ext cx="1997858" cy="1537151"/>
          </a:xfrm>
          <a:prstGeom prst="arc">
            <a:avLst>
              <a:gd name="adj1" fmla="val 15228547"/>
              <a:gd name="adj2" fmla="val 21053944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44"/>
          <p:cNvSpPr/>
          <p:nvPr/>
        </p:nvSpPr>
        <p:spPr>
          <a:xfrm rot="8795401">
            <a:off x="4971193" y="2042793"/>
            <a:ext cx="1997858" cy="1537151"/>
          </a:xfrm>
          <a:prstGeom prst="arc">
            <a:avLst>
              <a:gd name="adj1" fmla="val 15228547"/>
              <a:gd name="adj2" fmla="val 21053944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46"/>
          <p:cNvCxnSpPr>
            <a:stCxn id="9" idx="3"/>
            <a:endCxn id="13" idx="0"/>
          </p:cNvCxnSpPr>
          <p:nvPr/>
        </p:nvCxnSpPr>
        <p:spPr>
          <a:xfrm>
            <a:off x="4608004" y="3323445"/>
            <a:ext cx="0" cy="3104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331640" y="1743658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HTTP</a:t>
            </a:r>
            <a:r>
              <a:rPr lang="zh-CN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 smtClean="0">
                <a:solidFill>
                  <a:schemeClr val="accent1"/>
                </a:solidFill>
              </a:rPr>
              <a:t>Push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79912" y="43719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引擎</a:t>
            </a:r>
          </a:p>
        </p:txBody>
      </p:sp>
      <p:cxnSp>
        <p:nvCxnSpPr>
          <p:cNvPr id="23" name="形状 60"/>
          <p:cNvCxnSpPr>
            <a:stCxn id="21" idx="2"/>
            <a:endCxn id="12" idx="1"/>
          </p:cNvCxnSpPr>
          <p:nvPr/>
        </p:nvCxnSpPr>
        <p:spPr>
          <a:xfrm rot="16200000" flipH="1">
            <a:off x="2861810" y="1473628"/>
            <a:ext cx="216024" cy="1620180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64"/>
          <p:cNvCxnSpPr>
            <a:stCxn id="28" idx="3"/>
            <a:endCxn id="8" idx="0"/>
          </p:cNvCxnSpPr>
          <p:nvPr/>
        </p:nvCxnSpPr>
        <p:spPr>
          <a:xfrm>
            <a:off x="4608004" y="1257604"/>
            <a:ext cx="0" cy="21602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67"/>
          <p:cNvCxnSpPr>
            <a:stCxn id="29" idx="3"/>
            <a:endCxn id="12" idx="3"/>
          </p:cNvCxnSpPr>
          <p:nvPr/>
        </p:nvCxnSpPr>
        <p:spPr>
          <a:xfrm rot="5400000">
            <a:off x="6174178" y="1437624"/>
            <a:ext cx="216024" cy="1692188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0"/>
          <p:cNvCxnSpPr>
            <a:stCxn id="13" idx="2"/>
          </p:cNvCxnSpPr>
          <p:nvPr/>
        </p:nvCxnSpPr>
        <p:spPr>
          <a:xfrm>
            <a:off x="4608004" y="4065917"/>
            <a:ext cx="0" cy="32403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2"/>
          <p:cNvSpPr txBox="1"/>
          <p:nvPr/>
        </p:nvSpPr>
        <p:spPr>
          <a:xfrm>
            <a:off x="395536" y="44439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子模块示意图</a:t>
            </a:r>
          </a:p>
        </p:txBody>
      </p:sp>
      <p:sp>
        <p:nvSpPr>
          <p:cNvPr id="28" name="圆柱形 23"/>
          <p:cNvSpPr/>
          <p:nvPr/>
        </p:nvSpPr>
        <p:spPr>
          <a:xfrm>
            <a:off x="3851920" y="771550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云梯、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Mysql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9" name="圆柱形 27"/>
          <p:cNvSpPr/>
          <p:nvPr/>
        </p:nvSpPr>
        <p:spPr>
          <a:xfrm>
            <a:off x="6372200" y="1689652"/>
            <a:ext cx="1512168" cy="486054"/>
          </a:xfrm>
          <a:prstGeom prst="can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HDFS</a:t>
            </a:r>
            <a:r>
              <a:rPr lang="zh-CN" altLang="en-US" b="1" dirty="0" smtClean="0">
                <a:solidFill>
                  <a:schemeClr val="accent1"/>
                </a:solidFill>
              </a:rPr>
              <a:t>数据源</a:t>
            </a:r>
          </a:p>
        </p:txBody>
      </p:sp>
      <p:sp>
        <p:nvSpPr>
          <p:cNvPr id="30" name="文本框 82"/>
          <p:cNvSpPr txBox="1"/>
          <p:nvPr/>
        </p:nvSpPr>
        <p:spPr>
          <a:xfrm>
            <a:off x="7524328" y="2211710"/>
            <a:ext cx="165618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多表关联</a:t>
            </a:r>
            <a:r>
              <a:rPr kumimoji="1" lang="en-US" altLang="zh-CN" sz="2000" dirty="0" smtClean="0"/>
              <a:t>Join</a:t>
            </a:r>
            <a:endParaRPr kumimoji="1" lang="zh-CN" altLang="en-US" sz="2000" dirty="0"/>
          </a:p>
        </p:txBody>
      </p:sp>
      <p:sp>
        <p:nvSpPr>
          <p:cNvPr id="31" name="右箭头 30"/>
          <p:cNvSpPr/>
          <p:nvPr/>
        </p:nvSpPr>
        <p:spPr>
          <a:xfrm rot="18254981">
            <a:off x="7714033" y="2679762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32" name="文本框 82"/>
          <p:cNvSpPr txBox="1"/>
          <p:nvPr/>
        </p:nvSpPr>
        <p:spPr>
          <a:xfrm>
            <a:off x="5868144" y="3651870"/>
            <a:ext cx="2016224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内置和自定义数据处理插件</a:t>
            </a:r>
            <a:endParaRPr kumimoji="1" lang="zh-CN" altLang="en-US" sz="2000" dirty="0"/>
          </a:p>
        </p:txBody>
      </p:sp>
      <p:sp>
        <p:nvSpPr>
          <p:cNvPr id="33" name="右箭头 32"/>
          <p:cNvSpPr/>
          <p:nvPr/>
        </p:nvSpPr>
        <p:spPr>
          <a:xfrm>
            <a:off x="5508104" y="3747688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83318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555776" y="2445736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全量</a:t>
            </a:r>
            <a:r>
              <a:rPr lang="en-US" altLang="zh-CN" b="1" dirty="0" smtClean="0">
                <a:solidFill>
                  <a:schemeClr val="bg1"/>
                </a:solidFill>
              </a:rPr>
              <a:t>adapter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491880" y="4299942"/>
            <a:ext cx="2448272" cy="50405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Import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cxnSp>
        <p:nvCxnSpPr>
          <p:cNvPr id="48" name="直接箭头连接符 47"/>
          <p:cNvCxnSpPr>
            <a:stCxn id="5" idx="2"/>
          </p:cNvCxnSpPr>
          <p:nvPr/>
        </p:nvCxnSpPr>
        <p:spPr>
          <a:xfrm>
            <a:off x="3383868" y="2877784"/>
            <a:ext cx="0" cy="6480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2080" y="1563638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DRC</a:t>
            </a:r>
            <a:r>
              <a:rPr lang="zh-CN" altLang="en-US" b="1" dirty="0" smtClean="0">
                <a:solidFill>
                  <a:schemeClr val="accent1"/>
                </a:solidFill>
              </a:rPr>
              <a:t>服务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292080" y="2445736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DBSync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>
            <a:endCxn id="59" idx="0"/>
          </p:cNvCxnSpPr>
          <p:nvPr/>
        </p:nvCxnSpPr>
        <p:spPr>
          <a:xfrm>
            <a:off x="6120172" y="1995686"/>
            <a:ext cx="0" cy="45005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2"/>
          </p:cNvCxnSpPr>
          <p:nvPr/>
        </p:nvCxnSpPr>
        <p:spPr>
          <a:xfrm>
            <a:off x="6120172" y="2877784"/>
            <a:ext cx="0" cy="6480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3" idx="3"/>
            <a:endCxn id="50" idx="0"/>
          </p:cNvCxnSpPr>
          <p:nvPr/>
        </p:nvCxnSpPr>
        <p:spPr>
          <a:xfrm rot="16200000" flipH="1">
            <a:off x="3833918" y="3417844"/>
            <a:ext cx="432048" cy="13321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21" idx="3"/>
            <a:endCxn id="50" idx="0"/>
          </p:cNvCxnSpPr>
          <p:nvPr/>
        </p:nvCxnSpPr>
        <p:spPr>
          <a:xfrm rot="5400000">
            <a:off x="5202070" y="3381840"/>
            <a:ext cx="432048" cy="14041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827584" y="2211710"/>
            <a:ext cx="6768752" cy="936104"/>
          </a:xfrm>
          <a:prstGeom prst="round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15616" y="21217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/>
                </a:solidFill>
              </a:rPr>
              <a:t>Adapter</a:t>
            </a:r>
            <a:endParaRPr lang="zh-CN" altLang="en-US" sz="2800" b="1" dirty="0" smtClean="0">
              <a:solidFill>
                <a:schemeClr val="accent3"/>
              </a:solidFill>
            </a:endParaRPr>
          </a:p>
        </p:txBody>
      </p:sp>
      <p:cxnSp>
        <p:nvCxnSpPr>
          <p:cNvPr id="141" name="直接箭头连接符 140"/>
          <p:cNvCxnSpPr>
            <a:stCxn id="24" idx="3"/>
            <a:endCxn id="55" idx="0"/>
          </p:cNvCxnSpPr>
          <p:nvPr/>
        </p:nvCxnSpPr>
        <p:spPr>
          <a:xfrm>
            <a:off x="6120172" y="1275606"/>
            <a:ext cx="0" cy="28803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2" idx="3"/>
            <a:endCxn id="5" idx="0"/>
          </p:cNvCxnSpPr>
          <p:nvPr/>
        </p:nvCxnSpPr>
        <p:spPr>
          <a:xfrm>
            <a:off x="3383868" y="1275606"/>
            <a:ext cx="0" cy="11701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24" idx="2"/>
            <a:endCxn id="5" idx="3"/>
          </p:cNvCxnSpPr>
          <p:nvPr/>
        </p:nvCxnSpPr>
        <p:spPr>
          <a:xfrm rot="10800000" flipV="1">
            <a:off x="4211960" y="1032578"/>
            <a:ext cx="1152128" cy="16291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5364088" y="3381840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Feed queue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2627784" y="789552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云梯</a:t>
            </a:r>
          </a:p>
        </p:txBody>
      </p:sp>
      <p:sp>
        <p:nvSpPr>
          <p:cNvPr id="23" name="圆柱形 22"/>
          <p:cNvSpPr/>
          <p:nvPr/>
        </p:nvSpPr>
        <p:spPr>
          <a:xfrm>
            <a:off x="2627784" y="3381840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HDFS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5364088" y="789552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accent1"/>
                </a:solidFill>
              </a:rPr>
              <a:t>Mysql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</p:spPr>
        <p:txBody>
          <a:bodyPr/>
          <a:lstStyle/>
          <a:p>
            <a:r>
              <a:rPr kumimoji="1" lang="en-US" altLang="zh-CN" dirty="0" smtClean="0"/>
              <a:t>Adapter--</a:t>
            </a:r>
            <a:r>
              <a:rPr kumimoji="1" lang="zh-CN" altLang="en-US" dirty="0" smtClean="0"/>
              <a:t>适配数据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547664" y="3111810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全量</a:t>
            </a:r>
            <a:r>
              <a:rPr lang="en-US" altLang="zh-CN" b="1" dirty="0" smtClean="0">
                <a:solidFill>
                  <a:schemeClr val="bg1"/>
                </a:solidFill>
              </a:rPr>
              <a:t>job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99992" y="7715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accent1"/>
                </a:solidFill>
              </a:rPr>
              <a:t>DBSync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292080" y="3111810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Import service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>
            <a:stCxn id="26" idx="3"/>
            <a:endCxn id="59" idx="0"/>
          </p:cNvCxnSpPr>
          <p:nvPr/>
        </p:nvCxnSpPr>
        <p:spPr>
          <a:xfrm>
            <a:off x="6120172" y="2337724"/>
            <a:ext cx="0" cy="77408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827584" y="2517744"/>
            <a:ext cx="6768752" cy="1278142"/>
          </a:xfrm>
          <a:prstGeom prst="round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7584" y="248057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/>
                </a:solidFill>
              </a:rPr>
              <a:t>Import</a:t>
            </a:r>
            <a:endParaRPr lang="zh-CN" altLang="en-US" sz="2800" b="1" dirty="0" smtClean="0">
              <a:solidFill>
                <a:schemeClr val="accent3"/>
              </a:solidFill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2483768" y="4083918"/>
            <a:ext cx="3528392" cy="702078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HBase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19872" y="3111810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增量</a:t>
            </a:r>
            <a:r>
              <a:rPr lang="en-US" altLang="zh-CN" b="1" dirty="0" smtClean="0">
                <a:solidFill>
                  <a:schemeClr val="bg1"/>
                </a:solidFill>
              </a:rPr>
              <a:t>job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33" name="肘形连接符 32"/>
          <p:cNvCxnSpPr>
            <a:stCxn id="25" idx="3"/>
            <a:endCxn id="5" idx="0"/>
          </p:cNvCxnSpPr>
          <p:nvPr/>
        </p:nvCxnSpPr>
        <p:spPr>
          <a:xfrm rot="5400000">
            <a:off x="2492769" y="2220711"/>
            <a:ext cx="774086" cy="10081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5" idx="3"/>
            <a:endCxn id="30" idx="0"/>
          </p:cNvCxnSpPr>
          <p:nvPr/>
        </p:nvCxnSpPr>
        <p:spPr>
          <a:xfrm rot="16200000" flipH="1">
            <a:off x="3428873" y="2292719"/>
            <a:ext cx="774086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5" idx="2"/>
            <a:endCxn id="21" idx="1"/>
          </p:cNvCxnSpPr>
          <p:nvPr/>
        </p:nvCxnSpPr>
        <p:spPr>
          <a:xfrm rot="16200000" flipH="1">
            <a:off x="3041830" y="2877784"/>
            <a:ext cx="540060" cy="18722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9" idx="2"/>
            <a:endCxn id="21" idx="1"/>
          </p:cNvCxnSpPr>
          <p:nvPr/>
        </p:nvCxnSpPr>
        <p:spPr>
          <a:xfrm rot="5400000">
            <a:off x="4914038" y="2877784"/>
            <a:ext cx="540060" cy="18722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21" idx="1"/>
          </p:cNvCxnSpPr>
          <p:nvPr/>
        </p:nvCxnSpPr>
        <p:spPr>
          <a:xfrm>
            <a:off x="4247964" y="3543858"/>
            <a:ext cx="0" cy="54006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611560" y="7715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全量</a:t>
            </a:r>
            <a:r>
              <a:rPr lang="en-US" altLang="zh-CN" b="1" dirty="0" smtClean="0">
                <a:solidFill>
                  <a:schemeClr val="accent1"/>
                </a:solidFill>
              </a:rPr>
              <a:t>adapter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555776" y="7715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用户直接推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6516216" y="7715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前端</a:t>
            </a:r>
            <a:r>
              <a:rPr lang="en-US" altLang="zh-CN" b="1" dirty="0" smtClean="0">
                <a:solidFill>
                  <a:schemeClr val="accent1"/>
                </a:solidFill>
              </a:rPr>
              <a:t>HTTP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cxnSp>
        <p:nvCxnSpPr>
          <p:cNvPr id="93" name="肘形连接符 92"/>
          <p:cNvCxnSpPr>
            <a:stCxn id="71" idx="2"/>
          </p:cNvCxnSpPr>
          <p:nvPr/>
        </p:nvCxnSpPr>
        <p:spPr>
          <a:xfrm rot="16200000" flipH="1">
            <a:off x="2087724" y="555526"/>
            <a:ext cx="648072" cy="19442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73" idx="2"/>
            <a:endCxn id="26" idx="1"/>
          </p:cNvCxnSpPr>
          <p:nvPr/>
        </p:nvCxnSpPr>
        <p:spPr>
          <a:xfrm rot="5400000">
            <a:off x="6408204" y="915566"/>
            <a:ext cx="648072" cy="122413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49" idx="2"/>
            <a:endCxn id="26" idx="1"/>
          </p:cNvCxnSpPr>
          <p:nvPr/>
        </p:nvCxnSpPr>
        <p:spPr>
          <a:xfrm rot="16200000" flipH="1">
            <a:off x="5400092" y="1131590"/>
            <a:ext cx="648072" cy="7920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2" idx="2"/>
            <a:endCxn id="25" idx="1"/>
          </p:cNvCxnSpPr>
          <p:nvPr/>
        </p:nvCxnSpPr>
        <p:spPr>
          <a:xfrm>
            <a:off x="3383868" y="1203598"/>
            <a:ext cx="0" cy="6480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形 24"/>
          <p:cNvSpPr/>
          <p:nvPr/>
        </p:nvSpPr>
        <p:spPr>
          <a:xfrm>
            <a:off x="2627784" y="1851670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HDFS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5364088" y="1851670"/>
            <a:ext cx="1512168" cy="486054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Feed queue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</p:spPr>
        <p:txBody>
          <a:bodyPr/>
          <a:lstStyle/>
          <a:p>
            <a:r>
              <a:rPr kumimoji="1" lang="en-US" altLang="zh-CN" dirty="0" smtClean="0"/>
              <a:t>Importer—</a:t>
            </a:r>
            <a:r>
              <a:rPr kumimoji="1" lang="zh-CN" altLang="en-US" dirty="0" smtClean="0"/>
              <a:t>导入数据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1043608" y="1563638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Event coprocessor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635896" y="2301720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增量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dump service</a:t>
            </a: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55576" y="2139702"/>
            <a:ext cx="7704856" cy="1404156"/>
          </a:xfrm>
          <a:prstGeom prst="round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43608" y="224771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/>
                </a:solidFill>
              </a:rPr>
              <a:t>Dump</a:t>
            </a:r>
            <a:endParaRPr lang="zh-CN" altLang="en-US" sz="2800" b="1" dirty="0" smtClean="0">
              <a:solidFill>
                <a:schemeClr val="accent3"/>
              </a:solidFill>
            </a:endParaRPr>
          </a:p>
        </p:txBody>
      </p:sp>
      <p:sp>
        <p:nvSpPr>
          <p:cNvPr id="21" name="流程图: 磁盘 20"/>
          <p:cNvSpPr/>
          <p:nvPr/>
        </p:nvSpPr>
        <p:spPr>
          <a:xfrm>
            <a:off x="2699792" y="663538"/>
            <a:ext cx="3528392" cy="702078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HBase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372200" y="2301720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全量</a:t>
            </a:r>
            <a:r>
              <a:rPr lang="en-US" altLang="zh-CN" b="1" dirty="0" smtClean="0">
                <a:solidFill>
                  <a:schemeClr val="bg1"/>
                </a:solidFill>
              </a:rPr>
              <a:t>dump job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48" name="形状 47"/>
          <p:cNvCxnSpPr>
            <a:stCxn id="21" idx="2"/>
            <a:endCxn id="51" idx="0"/>
          </p:cNvCxnSpPr>
          <p:nvPr/>
        </p:nvCxnSpPr>
        <p:spPr>
          <a:xfrm rot="10800000" flipV="1">
            <a:off x="1871700" y="1014576"/>
            <a:ext cx="828092" cy="549061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1" idx="3"/>
            <a:endCxn id="34" idx="2"/>
          </p:cNvCxnSpPr>
          <p:nvPr/>
        </p:nvCxnSpPr>
        <p:spPr>
          <a:xfrm>
            <a:off x="2699792" y="1779662"/>
            <a:ext cx="93610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3"/>
            <a:endCxn id="34" idx="1"/>
          </p:cNvCxnSpPr>
          <p:nvPr/>
        </p:nvCxnSpPr>
        <p:spPr>
          <a:xfrm>
            <a:off x="4463988" y="1365616"/>
            <a:ext cx="0" cy="19802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4" idx="3"/>
            <a:endCxn id="59" idx="0"/>
          </p:cNvCxnSpPr>
          <p:nvPr/>
        </p:nvCxnSpPr>
        <p:spPr>
          <a:xfrm>
            <a:off x="4463988" y="1995686"/>
            <a:ext cx="0" cy="30603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4"/>
            <a:endCxn id="30" idx="0"/>
          </p:cNvCxnSpPr>
          <p:nvPr/>
        </p:nvCxnSpPr>
        <p:spPr>
          <a:xfrm>
            <a:off x="6228184" y="1014577"/>
            <a:ext cx="972108" cy="128714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72200" y="3705876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全量</a:t>
            </a:r>
            <a:r>
              <a:rPr lang="en-US" altLang="zh-CN" b="1" dirty="0" smtClean="0">
                <a:solidFill>
                  <a:schemeClr val="accent1"/>
                </a:solidFill>
              </a:rPr>
              <a:t>build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75656" y="43719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增量</a:t>
            </a:r>
            <a:r>
              <a:rPr lang="en-US" altLang="zh-CN" b="1" dirty="0" smtClean="0">
                <a:solidFill>
                  <a:schemeClr val="accent1"/>
                </a:solidFill>
              </a:rPr>
              <a:t>build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635896" y="4371950"/>
            <a:ext cx="1656184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引擎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4788024" y="3705876"/>
            <a:ext cx="1440160" cy="432048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Swift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cxnSp>
        <p:nvCxnSpPr>
          <p:cNvPr id="92" name="直接箭头连接符 91"/>
          <p:cNvCxnSpPr>
            <a:stCxn id="59" idx="2"/>
            <a:endCxn id="46" idx="1"/>
          </p:cNvCxnSpPr>
          <p:nvPr/>
        </p:nvCxnSpPr>
        <p:spPr>
          <a:xfrm>
            <a:off x="4463988" y="2733768"/>
            <a:ext cx="0" cy="2700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形状 99"/>
          <p:cNvCxnSpPr>
            <a:stCxn id="67" idx="2"/>
            <a:endCxn id="87" idx="3"/>
          </p:cNvCxnSpPr>
          <p:nvPr/>
        </p:nvCxnSpPr>
        <p:spPr>
          <a:xfrm rot="5400000">
            <a:off x="6021161" y="3408843"/>
            <a:ext cx="450050" cy="190821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30" idx="2"/>
            <a:endCxn id="55" idx="1"/>
          </p:cNvCxnSpPr>
          <p:nvPr/>
        </p:nvCxnSpPr>
        <p:spPr>
          <a:xfrm>
            <a:off x="7200292" y="2733768"/>
            <a:ext cx="0" cy="2700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1475656" y="3003798"/>
            <a:ext cx="1656184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Flush job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/>
          <p:cNvCxnSpPr>
            <a:stCxn id="46" idx="2"/>
            <a:endCxn id="114" idx="3"/>
          </p:cNvCxnSpPr>
          <p:nvPr/>
        </p:nvCxnSpPr>
        <p:spPr>
          <a:xfrm flipH="1">
            <a:off x="3131840" y="3219822"/>
            <a:ext cx="50405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46" idx="3"/>
            <a:endCxn id="87" idx="0"/>
          </p:cNvCxnSpPr>
          <p:nvPr/>
        </p:nvCxnSpPr>
        <p:spPr>
          <a:xfrm>
            <a:off x="4463988" y="3435846"/>
            <a:ext cx="0" cy="93610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88" idx="2"/>
            <a:endCxn id="87" idx="0"/>
          </p:cNvCxnSpPr>
          <p:nvPr/>
        </p:nvCxnSpPr>
        <p:spPr>
          <a:xfrm rot="5400000">
            <a:off x="4869033" y="3732879"/>
            <a:ext cx="234026" cy="10441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形状 149"/>
          <p:cNvCxnSpPr>
            <a:stCxn id="46" idx="4"/>
            <a:endCxn id="88" idx="0"/>
          </p:cNvCxnSpPr>
          <p:nvPr/>
        </p:nvCxnSpPr>
        <p:spPr>
          <a:xfrm>
            <a:off x="5292080" y="3219822"/>
            <a:ext cx="216024" cy="486054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55" idx="3"/>
            <a:endCxn id="67" idx="0"/>
          </p:cNvCxnSpPr>
          <p:nvPr/>
        </p:nvCxnSpPr>
        <p:spPr>
          <a:xfrm>
            <a:off x="7200292" y="3435846"/>
            <a:ext cx="0" cy="2700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14" idx="2"/>
            <a:endCxn id="58" idx="1"/>
          </p:cNvCxnSpPr>
          <p:nvPr/>
        </p:nvCxnSpPr>
        <p:spPr>
          <a:xfrm>
            <a:off x="2303748" y="3435846"/>
            <a:ext cx="0" cy="2700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58" idx="3"/>
            <a:endCxn id="68" idx="0"/>
          </p:cNvCxnSpPr>
          <p:nvPr/>
        </p:nvCxnSpPr>
        <p:spPr>
          <a:xfrm>
            <a:off x="2303748" y="4137924"/>
            <a:ext cx="0" cy="23402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68" idx="3"/>
            <a:endCxn id="87" idx="1"/>
          </p:cNvCxnSpPr>
          <p:nvPr/>
        </p:nvCxnSpPr>
        <p:spPr>
          <a:xfrm>
            <a:off x="3131840" y="4587974"/>
            <a:ext cx="504056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柱形 33"/>
          <p:cNvSpPr/>
          <p:nvPr/>
        </p:nvSpPr>
        <p:spPr>
          <a:xfrm>
            <a:off x="3635896" y="1563638"/>
            <a:ext cx="1656184" cy="432048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accent1"/>
                </a:solidFill>
              </a:rPr>
              <a:t>Rowkey</a:t>
            </a:r>
            <a:r>
              <a:rPr lang="en-US" altLang="zh-CN" b="1" dirty="0" smtClean="0">
                <a:solidFill>
                  <a:schemeClr val="accent1"/>
                </a:solidFill>
              </a:rPr>
              <a:t> queue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6" name="圆柱形 45"/>
          <p:cNvSpPr/>
          <p:nvPr/>
        </p:nvSpPr>
        <p:spPr>
          <a:xfrm>
            <a:off x="3635896" y="3003798"/>
            <a:ext cx="1656184" cy="432048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Doc queue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5" name="圆柱形 54"/>
          <p:cNvSpPr/>
          <p:nvPr/>
        </p:nvSpPr>
        <p:spPr>
          <a:xfrm>
            <a:off x="6372200" y="3003798"/>
            <a:ext cx="1656184" cy="432048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HDFS</a:t>
            </a:r>
            <a:endParaRPr lang="zh-CN" alt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8" name="圆柱形 57"/>
          <p:cNvSpPr/>
          <p:nvPr/>
        </p:nvSpPr>
        <p:spPr>
          <a:xfrm>
            <a:off x="1475656" y="3705876"/>
            <a:ext cx="1656184" cy="432048"/>
          </a:xfrm>
          <a:prstGeom prst="can">
            <a:avLst/>
          </a:prstGeom>
          <a:noFill/>
          <a:ln w="12700" cap="flat" cmpd="sng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HDFS</a:t>
            </a: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</p:spPr>
        <p:txBody>
          <a:bodyPr/>
          <a:lstStyle/>
          <a:p>
            <a:r>
              <a:rPr kumimoji="1" lang="en-US" altLang="zh-CN" dirty="0" smtClean="0"/>
              <a:t>Dump—</a:t>
            </a:r>
            <a:r>
              <a:rPr kumimoji="1" lang="zh-CN" altLang="en-US" dirty="0" smtClean="0"/>
              <a:t>输出数据至引擎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资源管理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3710452"/>
              </p:ext>
            </p:extLst>
          </p:nvPr>
        </p:nvGraphicFramePr>
        <p:xfrm>
          <a:off x="467544" y="1047750"/>
          <a:ext cx="8208912" cy="379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50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90px-Quotaserver_offline_fronten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0539"/>
            <a:ext cx="9180512" cy="52294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2124" y="11255"/>
            <a:ext cx="2063844" cy="5847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资源管理</a:t>
            </a:r>
            <a:endParaRPr kumimoji="1" lang="zh-CN" altLang="en-US" sz="3200" dirty="0"/>
          </a:p>
        </p:txBody>
      </p:sp>
      <p:sp>
        <p:nvSpPr>
          <p:cNvPr id="5" name="椭圆 4"/>
          <p:cNvSpPr/>
          <p:nvPr/>
        </p:nvSpPr>
        <p:spPr>
          <a:xfrm flipH="1">
            <a:off x="6300192" y="3147814"/>
            <a:ext cx="1296987" cy="53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4860032" y="3363838"/>
            <a:ext cx="1296987" cy="53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文本框 14"/>
          <p:cNvSpPr txBox="1"/>
          <p:nvPr/>
        </p:nvSpPr>
        <p:spPr>
          <a:xfrm>
            <a:off x="6804248" y="3867894"/>
            <a:ext cx="962123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1.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sz="1100" b="1" dirty="0" smtClean="0">
                <a:solidFill>
                  <a:schemeClr val="tx2"/>
                </a:solidFill>
              </a:rPr>
              <a:t>资源收集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395536" y="2859782"/>
            <a:ext cx="1296987" cy="53935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 flipH="1">
            <a:off x="7847013" y="3147814"/>
            <a:ext cx="1296987" cy="53935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 flipH="1">
            <a:off x="2339751" y="3832597"/>
            <a:ext cx="1440160" cy="53935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2" name="文本框 14"/>
          <p:cNvSpPr txBox="1"/>
          <p:nvPr/>
        </p:nvSpPr>
        <p:spPr>
          <a:xfrm>
            <a:off x="8100392" y="4011910"/>
            <a:ext cx="705642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2.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限流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文本框 14"/>
          <p:cNvSpPr txBox="1"/>
          <p:nvPr/>
        </p:nvSpPr>
        <p:spPr>
          <a:xfrm>
            <a:off x="2267744" y="4443958"/>
            <a:ext cx="1445845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3.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App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Cluster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分配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691680" y="3363838"/>
            <a:ext cx="1296144" cy="504056"/>
          </a:xfrm>
          <a:prstGeom prst="ellips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51720" y="3003798"/>
            <a:ext cx="144584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4.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App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Cluster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迁移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6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OpenSearch2_phas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60605"/>
            <a:ext cx="9596089" cy="3725391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H="1">
            <a:off x="1619671" y="1347614"/>
            <a:ext cx="4032448" cy="53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" name="文本框 14"/>
          <p:cNvSpPr txBox="1"/>
          <p:nvPr/>
        </p:nvSpPr>
        <p:spPr>
          <a:xfrm>
            <a:off x="4932040" y="1059582"/>
            <a:ext cx="104387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1.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sz="1100" b="1" dirty="0" smtClean="0">
                <a:solidFill>
                  <a:schemeClr val="tx2"/>
                </a:solidFill>
              </a:rPr>
              <a:t>App</a:t>
            </a:r>
            <a:r>
              <a:rPr kumimoji="1" lang="zh-CN" altLang="en-US" sz="1100" b="1" dirty="0" smtClean="0">
                <a:solidFill>
                  <a:schemeClr val="tx2"/>
                </a:solidFill>
              </a:rPr>
              <a:t>管理</a:t>
            </a:r>
            <a:r>
              <a:rPr kumimoji="1" lang="en-US" altLang="zh-CN" sz="1100" b="1" dirty="0" smtClean="0">
                <a:solidFill>
                  <a:schemeClr val="tx2"/>
                </a:solidFill>
              </a:rPr>
              <a:t>UI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1475655" y="2067694"/>
            <a:ext cx="3096344" cy="53935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1043608" y="2355726"/>
            <a:ext cx="768159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2.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API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层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0" y="2715766"/>
            <a:ext cx="3275856" cy="154746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文本框 14"/>
          <p:cNvSpPr txBox="1"/>
          <p:nvPr/>
        </p:nvSpPr>
        <p:spPr>
          <a:xfrm>
            <a:off x="0" y="4155926"/>
            <a:ext cx="1321196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3.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在线查询服务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4860032" y="2571750"/>
            <a:ext cx="3744416" cy="1872208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7380312" y="4299942"/>
            <a:ext cx="1782860" cy="369332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5.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离线数据处理和存储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5220072" y="1347614"/>
            <a:ext cx="3672408" cy="122413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8095085" y="1131590"/>
            <a:ext cx="1013419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4.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数据接入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</p:spPr>
        <p:txBody>
          <a:bodyPr/>
          <a:lstStyle/>
          <a:p>
            <a:r>
              <a:rPr kumimoji="1" lang="zh-CN" altLang="en-US" dirty="0" smtClean="0"/>
              <a:t>团队忙碌的那些事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整体架构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 flipH="1">
            <a:off x="3203848" y="2499742"/>
            <a:ext cx="2160240" cy="1224136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6" name="文本框 14"/>
          <p:cNvSpPr txBox="1"/>
          <p:nvPr/>
        </p:nvSpPr>
        <p:spPr>
          <a:xfrm>
            <a:off x="3275856" y="3723878"/>
            <a:ext cx="15665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b="1" dirty="0" smtClean="0">
                <a:solidFill>
                  <a:schemeClr val="tx2"/>
                </a:solidFill>
              </a:rPr>
              <a:t>6.</a:t>
            </a:r>
            <a:r>
              <a:rPr kumimoji="1" lang="en-US" altLang="zh-CN" sz="1200" b="1" dirty="0" smtClean="0">
                <a:solidFill>
                  <a:schemeClr val="tx2"/>
                </a:solidFill>
              </a:rPr>
              <a:t> Quota</a:t>
            </a:r>
            <a:r>
              <a:rPr kumimoji="1" lang="zh-CN" altLang="en-US" sz="1200" b="1" dirty="0" smtClean="0">
                <a:solidFill>
                  <a:schemeClr val="tx2"/>
                </a:solidFill>
              </a:rPr>
              <a:t>和资源管理</a:t>
            </a:r>
            <a:endParaRPr kumimoji="1" lang="zh-CN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0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产品价值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1520" y="1146144"/>
            <a:ext cx="5256584" cy="34238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 smtClean="0"/>
              <a:t>集团内部（搜索服务平台）：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加速搜索应用产品的迭代速度</a:t>
            </a:r>
            <a:endParaRPr lang="en-US" altLang="zh-CN" sz="2000" dirty="0" smtClean="0"/>
          </a:p>
          <a:p>
            <a:pPr lvl="1"/>
            <a:r>
              <a:rPr kumimoji="1" lang="zh-CN" altLang="en-US" sz="2000" dirty="0" smtClean="0"/>
              <a:t>降低搜索应用的成本</a:t>
            </a:r>
            <a:r>
              <a:rPr kumimoji="1" lang="en-US" altLang="zh-CN" sz="2000" dirty="0" smtClean="0"/>
              <a:t> (</a:t>
            </a:r>
            <a:r>
              <a:rPr kumimoji="1" lang="zh-CN" altLang="en-US" sz="2000" dirty="0" smtClean="0"/>
              <a:t>人、</a:t>
            </a:r>
            <a:r>
              <a:rPr lang="zh-CN" altLang="en-US" sz="2000" dirty="0" smtClean="0"/>
              <a:t>机器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400" dirty="0" smtClean="0"/>
              <a:t>集团外部（开放云搜索产品）</a:t>
            </a:r>
            <a:endParaRPr kumimoji="1" lang="en-US" altLang="zh-CN" sz="2400" dirty="0" smtClean="0"/>
          </a:p>
          <a:p>
            <a:pPr lvl="1"/>
            <a:r>
              <a:rPr lang="zh-CN" altLang="en-US" sz="2000" dirty="0" smtClean="0"/>
              <a:t>降低成本，提高搜索体验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数据价值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hidden web</a:t>
            </a:r>
            <a:endParaRPr lang="en-US" altLang="zh-CN" sz="1600" dirty="0"/>
          </a:p>
          <a:p>
            <a:pPr lvl="2"/>
            <a:r>
              <a:rPr lang="en-US" altLang="en-US" sz="1600" dirty="0" smtClean="0"/>
              <a:t>数据精准/结构化</a:t>
            </a:r>
          </a:p>
          <a:p>
            <a:pPr lvl="2"/>
            <a:r>
              <a:rPr lang="en-US" altLang="en-US" sz="1600" dirty="0" smtClean="0"/>
              <a:t>实时 (电商/无线)</a:t>
            </a:r>
            <a:endParaRPr lang="en-US" altLang="zh-CN" sz="1600" dirty="0" smtClean="0"/>
          </a:p>
          <a:p>
            <a:pPr lvl="1"/>
            <a:r>
              <a:rPr kumimoji="1" lang="zh-CN" altLang="en-US" sz="2000" dirty="0" smtClean="0"/>
              <a:t>盈利</a:t>
            </a:r>
            <a:r>
              <a:rPr kumimoji="1" lang="en-US" altLang="zh-CN" sz="2000" dirty="0" smtClean="0"/>
              <a:t> </a:t>
            </a:r>
          </a:p>
          <a:p>
            <a:pPr lvl="2"/>
            <a:r>
              <a:rPr kumimoji="1" lang="zh-CN" altLang="en-US" sz="1600" dirty="0" smtClean="0"/>
              <a:t>广告分成（中小网站搜索流量变现）</a:t>
            </a:r>
            <a:endParaRPr kumimoji="1" lang="en-US" altLang="zh-CN" sz="1600" dirty="0" smtClean="0"/>
          </a:p>
          <a:p>
            <a:pPr lvl="2"/>
            <a:r>
              <a:rPr lang="zh-CN" altLang="en-US" sz="1600" dirty="0"/>
              <a:t>服务收费（大客户</a:t>
            </a:r>
            <a:r>
              <a:rPr lang="zh-CN" altLang="en-US" sz="1600" dirty="0" smtClean="0"/>
              <a:t>）</a:t>
            </a:r>
            <a:endParaRPr lang="en-US" altLang="zh-CN" sz="1600" dirty="0"/>
          </a:p>
        </p:txBody>
      </p:sp>
      <p:sp>
        <p:nvSpPr>
          <p:cNvPr id="31" name="TextBox 22"/>
          <p:cNvSpPr txBox="1"/>
          <p:nvPr/>
        </p:nvSpPr>
        <p:spPr>
          <a:xfrm>
            <a:off x="7092280" y="699542"/>
            <a:ext cx="2031325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集团内部客户案例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7092280" y="2942823"/>
            <a:ext cx="2031325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集团外部客户案例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3" name="图片 32" descr="淘宝优站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1730"/>
            <a:ext cx="1440160" cy="398702"/>
          </a:xfrm>
          <a:prstGeom prst="rect">
            <a:avLst/>
          </a:prstGeom>
        </p:spPr>
      </p:pic>
      <p:pic>
        <p:nvPicPr>
          <p:cNvPr id="34" name="图片 33" descr="玩客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221601"/>
            <a:ext cx="792088" cy="365579"/>
          </a:xfrm>
          <a:prstGeom prst="rect">
            <a:avLst/>
          </a:prstGeom>
        </p:spPr>
      </p:pic>
      <p:pic>
        <p:nvPicPr>
          <p:cNvPr id="35" name="图片 34" descr="如意淘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261618"/>
            <a:ext cx="1080120" cy="338024"/>
          </a:xfrm>
          <a:prstGeom prst="rect">
            <a:avLst/>
          </a:prstGeom>
        </p:spPr>
      </p:pic>
      <p:pic>
        <p:nvPicPr>
          <p:cNvPr id="36" name="图片 35" descr="天猫魔盒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653648"/>
            <a:ext cx="1452240" cy="396500"/>
          </a:xfrm>
          <a:prstGeom prst="rect">
            <a:avLst/>
          </a:prstGeom>
        </p:spPr>
      </p:pic>
      <p:pic>
        <p:nvPicPr>
          <p:cNvPr id="37" name="图片 36" descr="一淘酒店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44" y="1653648"/>
            <a:ext cx="1252973" cy="358806"/>
          </a:xfrm>
          <a:prstGeom prst="rect">
            <a:avLst/>
          </a:prstGeom>
        </p:spPr>
      </p:pic>
      <p:pic>
        <p:nvPicPr>
          <p:cNvPr id="38" name="图片 37" descr="阿里巴巴建站服务市场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28" y="2085696"/>
            <a:ext cx="2427224" cy="378042"/>
          </a:xfrm>
          <a:prstGeom prst="rect">
            <a:avLst/>
          </a:prstGeom>
        </p:spPr>
      </p:pic>
      <p:pic>
        <p:nvPicPr>
          <p:cNvPr id="39" name="图片 38" descr="一搜小说搜索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48" y="2045772"/>
            <a:ext cx="965324" cy="525978"/>
          </a:xfrm>
          <a:prstGeom prst="rect">
            <a:avLst/>
          </a:prstGeom>
        </p:spPr>
      </p:pic>
      <p:pic>
        <p:nvPicPr>
          <p:cNvPr id="40" name="图片 39" descr="phpwin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2463738"/>
            <a:ext cx="2737879" cy="441387"/>
          </a:xfrm>
          <a:prstGeom prst="rect">
            <a:avLst/>
          </a:prstGeom>
        </p:spPr>
      </p:pic>
      <p:pic>
        <p:nvPicPr>
          <p:cNvPr id="41" name="图片 40" descr="青岛新闻网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27834"/>
            <a:ext cx="1955800" cy="352425"/>
          </a:xfrm>
          <a:prstGeom prst="rect">
            <a:avLst/>
          </a:prstGeom>
        </p:spPr>
      </p:pic>
      <p:pic>
        <p:nvPicPr>
          <p:cNvPr id="42" name="图片 41" descr="威锋网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4" y="3275364"/>
            <a:ext cx="1714252" cy="484518"/>
          </a:xfrm>
          <a:prstGeom prst="rect">
            <a:avLst/>
          </a:prstGeom>
        </p:spPr>
      </p:pic>
      <p:pic>
        <p:nvPicPr>
          <p:cNvPr id="43" name="图片 42" descr="宝宝树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7894"/>
            <a:ext cx="2088232" cy="549391"/>
          </a:xfrm>
          <a:prstGeom prst="rect">
            <a:avLst/>
          </a:prstGeom>
        </p:spPr>
      </p:pic>
      <p:pic>
        <p:nvPicPr>
          <p:cNvPr id="44" name="图片 43" descr="好大夫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48" y="4515966"/>
            <a:ext cx="2613336" cy="378042"/>
          </a:xfrm>
          <a:prstGeom prst="rect">
            <a:avLst/>
          </a:prstGeom>
        </p:spPr>
      </p:pic>
      <p:cxnSp>
        <p:nvCxnSpPr>
          <p:cNvPr id="45" name="直接箭头连接符 2"/>
          <p:cNvCxnSpPr/>
          <p:nvPr/>
        </p:nvCxnSpPr>
        <p:spPr>
          <a:xfrm flipH="1" flipV="1">
            <a:off x="4932041" y="1113588"/>
            <a:ext cx="1" cy="3887923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8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相关产品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Amazon Cloud Search</a:t>
            </a:r>
          </a:p>
          <a:p>
            <a:pPr lvl="1"/>
            <a:r>
              <a:rPr lang="en-US" altLang="zh-CN" dirty="0" smtClean="0"/>
              <a:t>2012</a:t>
            </a:r>
            <a:r>
              <a:rPr lang="en-US" altLang="en-US" dirty="0" smtClean="0"/>
              <a:t>.4上线，云计算模式</a:t>
            </a:r>
            <a:r>
              <a:rPr lang="zh-CN" altLang="en-US" dirty="0" smtClean="0"/>
              <a:t>，收费</a:t>
            </a:r>
            <a:endParaRPr lang="en-US" alt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altLang="zh-CN" dirty="0" err="1">
                <a:latin typeface="微软雅黑" charset="0"/>
                <a:ea typeface="微软雅黑" charset="0"/>
              </a:rPr>
              <a:t>IndexTank</a:t>
            </a:r>
            <a:r>
              <a:rPr lang="zh-CN" altLang="en-US" dirty="0">
                <a:latin typeface="微软雅黑" charset="0"/>
                <a:ea typeface="微软雅黑" charset="0"/>
              </a:rPr>
              <a:t>家族（</a:t>
            </a:r>
            <a:r>
              <a:rPr lang="en-US" altLang="zh-CN" dirty="0" err="1">
                <a:latin typeface="微软雅黑" charset="0"/>
                <a:ea typeface="微软雅黑" charset="0"/>
              </a:rPr>
              <a:t>Searchify</a:t>
            </a:r>
            <a:r>
              <a:rPr lang="en-US" altLang="zh-CN" dirty="0">
                <a:latin typeface="微软雅黑" charset="0"/>
                <a:ea typeface="微软雅黑" charset="0"/>
              </a:rPr>
              <a:t>/</a:t>
            </a:r>
            <a:r>
              <a:rPr lang="en-US" altLang="zh-CN" dirty="0" err="1">
                <a:latin typeface="微软雅黑" charset="0"/>
                <a:ea typeface="微软雅黑" charset="0"/>
              </a:rPr>
              <a:t>HoundSleuth</a:t>
            </a:r>
            <a:r>
              <a:rPr lang="en-US" altLang="zh-CN" dirty="0">
                <a:latin typeface="微软雅黑" charset="0"/>
                <a:ea typeface="微软雅黑" charset="0"/>
              </a:rPr>
              <a:t>/</a:t>
            </a:r>
            <a:r>
              <a:rPr lang="en-US" altLang="zh-CN" dirty="0" err="1">
                <a:latin typeface="微软雅黑" charset="0"/>
                <a:ea typeface="微软雅黑" charset="0"/>
              </a:rPr>
              <a:t>IndexTanktoGO</a:t>
            </a:r>
            <a:r>
              <a:rPr lang="en-US" altLang="zh-CN" dirty="0">
                <a:latin typeface="微软雅黑" charset="0"/>
                <a:ea typeface="微软雅黑" charset="0"/>
              </a:rPr>
              <a:t>/</a:t>
            </a:r>
            <a:r>
              <a:rPr lang="en-US" altLang="zh-CN" dirty="0" err="1">
                <a:latin typeface="微软雅黑" charset="0"/>
                <a:ea typeface="微软雅黑" charset="0"/>
              </a:rPr>
              <a:t>Bimaple</a:t>
            </a:r>
            <a:r>
              <a:rPr lang="en-US" altLang="zh-CN" dirty="0">
                <a:latin typeface="微软雅黑" charset="0"/>
                <a:ea typeface="微软雅黑" charset="0"/>
              </a:rPr>
              <a:t>/</a:t>
            </a:r>
            <a:r>
              <a:rPr lang="en-US" altLang="zh-CN" dirty="0" err="1" smtClean="0">
                <a:latin typeface="微软雅黑" charset="0"/>
                <a:ea typeface="微软雅黑" charset="0"/>
              </a:rPr>
              <a:t>IndexDen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)</a:t>
            </a:r>
          </a:p>
          <a:p>
            <a:pPr marL="742950" lvl="2" indent="-342900"/>
            <a:r>
              <a:rPr lang="en-US" altLang="zh-CN" dirty="0" err="1" smtClean="0">
                <a:latin typeface="微软雅黑" charset="0"/>
                <a:ea typeface="微软雅黑" charset="0"/>
              </a:rPr>
              <a:t>Linkedin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收购，并开源</a:t>
            </a:r>
            <a:endParaRPr lang="en-US" altLang="zh-CN" dirty="0" smtClean="0">
              <a:latin typeface="微软雅黑" charset="0"/>
              <a:ea typeface="微软雅黑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dirty="0" err="1" smtClean="0"/>
              <a:t>ElasticSearch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Solr</a:t>
            </a:r>
            <a:endParaRPr lang="en-US" altLang="zh-CN" dirty="0"/>
          </a:p>
          <a:p>
            <a:pPr marL="742950" lvl="2" indent="-342900"/>
            <a:r>
              <a:rPr lang="zh-CN" altLang="en-US" dirty="0" smtClean="0"/>
              <a:t>基于</a:t>
            </a:r>
            <a:r>
              <a:rPr lang="en-US" altLang="zh-CN" dirty="0" err="1" smtClean="0"/>
              <a:t>Lucene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开源，单租户</a:t>
            </a:r>
            <a:endParaRPr lang="en-US" altLang="en-US" dirty="0" smtClean="0"/>
          </a:p>
          <a:p>
            <a:r>
              <a:rPr kumimoji="1" lang="zh-CN" altLang="en-US" dirty="0" smtClean="0"/>
              <a:t>国内暂无同类产品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0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下一步计划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04456"/>
          </a:xfrm>
        </p:spPr>
        <p:txBody>
          <a:bodyPr>
            <a:noAutofit/>
          </a:bodyPr>
          <a:lstStyle/>
          <a:p>
            <a:r>
              <a:rPr kumimoji="1" lang="zh-CN" altLang="en-US" sz="1400" dirty="0" smtClean="0"/>
              <a:t>相关性</a:t>
            </a:r>
            <a:endParaRPr kumimoji="1" lang="en-US" altLang="zh-CN" sz="1400" dirty="0" smtClean="0"/>
          </a:p>
          <a:p>
            <a:pPr lvl="1"/>
            <a:r>
              <a:rPr lang="en-US" altLang="zh-CN" sz="1200" dirty="0" err="1" smtClean="0"/>
              <a:t>RankScript</a:t>
            </a:r>
            <a:r>
              <a:rPr lang="zh-CN" altLang="en-US" sz="1200" dirty="0" smtClean="0"/>
              <a:t>更丰富的语法和</a:t>
            </a: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（能实现战马框架的绝大部分功能）</a:t>
            </a:r>
            <a:endParaRPr lang="en-US" altLang="zh-CN" sz="1200" dirty="0" smtClean="0"/>
          </a:p>
          <a:p>
            <a:pPr lvl="1"/>
            <a:r>
              <a:rPr kumimoji="1" lang="zh-CN" altLang="en-US" sz="1200" dirty="0" smtClean="0"/>
              <a:t>开放</a:t>
            </a:r>
            <a:r>
              <a:rPr kumimoji="1" lang="en-US" altLang="zh-CN" sz="1200" dirty="0" smtClean="0"/>
              <a:t>QP</a:t>
            </a:r>
            <a:r>
              <a:rPr kumimoji="1" lang="zh-CN" altLang="en-US" sz="1200" dirty="0" smtClean="0"/>
              <a:t>定制，更丰富处理链</a:t>
            </a:r>
            <a:endParaRPr kumimoji="1" lang="en-US" altLang="zh-CN" sz="1200" dirty="0" smtClean="0"/>
          </a:p>
          <a:p>
            <a:pPr lvl="1"/>
            <a:r>
              <a:rPr lang="zh-CN" altLang="en-US" sz="1200" dirty="0" smtClean="0"/>
              <a:t>相关性在线调试和对比</a:t>
            </a:r>
            <a:endParaRPr lang="en-US" altLang="zh-CN" sz="1200" dirty="0" smtClean="0"/>
          </a:p>
          <a:p>
            <a:r>
              <a:rPr kumimoji="1" lang="zh-CN" altLang="en-US" sz="1400" dirty="0" smtClean="0"/>
              <a:t>离线数据处理</a:t>
            </a:r>
            <a:endParaRPr kumimoji="1" lang="en-US" altLang="zh-CN" sz="1400" dirty="0" smtClean="0"/>
          </a:p>
          <a:p>
            <a:pPr lvl="1"/>
            <a:r>
              <a:rPr kumimoji="1" lang="zh-CN" altLang="en-US" sz="1200" dirty="0" smtClean="0"/>
              <a:t>支持内置插件和自定义插件</a:t>
            </a:r>
            <a:endParaRPr kumimoji="1" lang="en-US" altLang="zh-CN" sz="1200" dirty="0" smtClean="0"/>
          </a:p>
          <a:p>
            <a:pPr lvl="1"/>
            <a:r>
              <a:rPr lang="zh-CN" altLang="en-US" sz="1200" dirty="0" smtClean="0"/>
              <a:t>数据</a:t>
            </a:r>
            <a:r>
              <a:rPr lang="en-US" altLang="zh-CN" sz="1200" dirty="0" smtClean="0"/>
              <a:t>Trace</a:t>
            </a:r>
            <a:r>
              <a:rPr lang="zh-CN" altLang="en-US" sz="1200" dirty="0" smtClean="0"/>
              <a:t>机制</a:t>
            </a:r>
            <a:endParaRPr lang="en-US" altLang="zh-CN" sz="1200" dirty="0" smtClean="0"/>
          </a:p>
          <a:p>
            <a:pPr lvl="1"/>
            <a:r>
              <a:rPr kumimoji="1" lang="zh-CN" altLang="en-US" sz="1400" dirty="0" smtClean="0"/>
              <a:t>更完善的数据资源统计和展现</a:t>
            </a:r>
            <a:endParaRPr kumimoji="1" lang="en-US" altLang="zh-CN" sz="1400" dirty="0" smtClean="0"/>
          </a:p>
          <a:p>
            <a:r>
              <a:rPr lang="zh-CN" altLang="en-US" sz="1400" dirty="0" smtClean="0"/>
              <a:t>资源管理：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完善配额管理、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优化运维部署，实现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动态迁移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隔离和提高利用率</a:t>
            </a:r>
            <a:r>
              <a:rPr lang="en-US" altLang="zh-CN" sz="1200" dirty="0" smtClean="0"/>
              <a:t>)</a:t>
            </a:r>
          </a:p>
          <a:p>
            <a:pPr lvl="1"/>
            <a:r>
              <a:rPr kumimoji="1" lang="zh-CN" altLang="en-US" sz="1200" dirty="0" smtClean="0"/>
              <a:t>性能优化：进一步降低成本</a:t>
            </a:r>
            <a:endParaRPr kumimoji="1" lang="en-US" altLang="zh-CN" sz="1200" dirty="0" smtClean="0"/>
          </a:p>
          <a:p>
            <a:r>
              <a:rPr lang="zh-CN" altLang="en-US" sz="1400" dirty="0" smtClean="0"/>
              <a:t>产品推广：</a:t>
            </a:r>
            <a:endParaRPr lang="en-US" altLang="zh-CN" sz="1400" dirty="0" smtClean="0"/>
          </a:p>
          <a:p>
            <a:pPr lvl="1"/>
            <a:r>
              <a:rPr lang="zh-CN" altLang="en-US" sz="1200" dirty="0" smtClean="0"/>
              <a:t>集团内部：加强宣传 、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加强与业务部门的合作</a:t>
            </a:r>
            <a:endParaRPr lang="en-US" altLang="zh-CN" sz="1200" dirty="0" smtClean="0"/>
          </a:p>
          <a:p>
            <a:pPr lvl="1"/>
            <a:r>
              <a:rPr kumimoji="1" lang="zh-CN" altLang="en-US" sz="1200" dirty="0" smtClean="0"/>
              <a:t>集团外部：渠道 合作、</a:t>
            </a:r>
            <a:r>
              <a:rPr kumimoji="1" lang="en-US" altLang="zh-CN" sz="1200" dirty="0" smtClean="0"/>
              <a:t> </a:t>
            </a:r>
            <a:r>
              <a:rPr kumimoji="1" lang="zh-CN" altLang="en-US" sz="1200" dirty="0" smtClean="0"/>
              <a:t>大客户样板间、</a:t>
            </a:r>
            <a:r>
              <a:rPr kumimoji="1" lang="en-US" altLang="zh-CN" sz="1200" dirty="0" smtClean="0"/>
              <a:t>CNZZ</a:t>
            </a:r>
            <a:r>
              <a:rPr kumimoji="1" lang="zh-CN" altLang="en-US" sz="1200" dirty="0" smtClean="0"/>
              <a:t>产品整合、开源建站系统插件等 </a:t>
            </a:r>
            <a:endParaRPr kumimoji="1" lang="en-US" altLang="zh-CN" sz="1200" dirty="0" smtClean="0"/>
          </a:p>
          <a:p>
            <a:pPr lvl="1"/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7118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个人介绍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0" y="1047750"/>
          <a:ext cx="9144000" cy="40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433388" y="3793331"/>
            <a:ext cx="969962" cy="344091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性能优化</a:t>
            </a:r>
            <a:endParaRPr lang="en-US" altLang="zh-CN" sz="120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36" name="直线连接符 6"/>
          <p:cNvCxnSpPr>
            <a:cxnSpLocks noChangeShapeType="1"/>
          </p:cNvCxnSpPr>
          <p:nvPr/>
        </p:nvCxnSpPr>
        <p:spPr bwMode="auto">
          <a:xfrm>
            <a:off x="922338" y="3327797"/>
            <a:ext cx="0" cy="485775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 11"/>
          <p:cNvSpPr/>
          <p:nvPr/>
        </p:nvSpPr>
        <p:spPr>
          <a:xfrm>
            <a:off x="1" y="1762126"/>
            <a:ext cx="2290763" cy="594122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2008</a:t>
            </a:r>
            <a:r>
              <a:rPr lang="zh-CN" altLang="en-US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年</a:t>
            </a:r>
            <a:r>
              <a:rPr lang="en-US" altLang="zh-CN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7</a:t>
            </a:r>
            <a:r>
              <a:rPr lang="zh-CN" altLang="en-US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月毕业于中科院计算所，工学博士，研究方向实时搜索</a:t>
            </a:r>
            <a:endParaRPr lang="en-US" altLang="zh-CN" sz="120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4763" y="3320654"/>
            <a:ext cx="827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008.8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8439" name="直线连接符 20"/>
          <p:cNvCxnSpPr>
            <a:cxnSpLocks noChangeShapeType="1"/>
          </p:cNvCxnSpPr>
          <p:nvPr/>
        </p:nvCxnSpPr>
        <p:spPr bwMode="auto">
          <a:xfrm flipV="1">
            <a:off x="250825" y="2356247"/>
            <a:ext cx="0" cy="485775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>
          <a:xfrm>
            <a:off x="1585914" y="3793331"/>
            <a:ext cx="1546225" cy="506016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新的启程：重新实现查询引擎</a:t>
            </a:r>
            <a:endParaRPr lang="en-US" altLang="zh-CN" sz="120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41" name="直线连接符 23"/>
          <p:cNvCxnSpPr>
            <a:cxnSpLocks noChangeShapeType="1"/>
          </p:cNvCxnSpPr>
          <p:nvPr/>
        </p:nvCxnSpPr>
        <p:spPr bwMode="auto">
          <a:xfrm>
            <a:off x="2074863" y="3327797"/>
            <a:ext cx="0" cy="485775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圆角矩形 24"/>
          <p:cNvSpPr/>
          <p:nvPr/>
        </p:nvSpPr>
        <p:spPr>
          <a:xfrm>
            <a:off x="2411414" y="1815704"/>
            <a:ext cx="1800225" cy="540544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新的启程：组建团队，重新实现索引引擎(</a:t>
            </a:r>
            <a:r>
              <a:rPr lang="en-US" altLang="en-US" sz="1100" kern="0" dirty="0" err="1">
                <a:solidFill>
                  <a:srgbClr val="FFFFFF"/>
                </a:solidFill>
                <a:latin typeface="Arial"/>
                <a:ea typeface="黑体"/>
                <a:cs typeface="+mn-cs"/>
              </a:rPr>
              <a:t>indexlib</a:t>
            </a:r>
            <a:r>
              <a:rPr lang="en-US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)</a:t>
            </a:r>
            <a:endParaRPr lang="en-US" altLang="zh-CN" sz="110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43" name="直线连接符 25"/>
          <p:cNvCxnSpPr>
            <a:cxnSpLocks noChangeShapeType="1"/>
          </p:cNvCxnSpPr>
          <p:nvPr/>
        </p:nvCxnSpPr>
        <p:spPr bwMode="auto">
          <a:xfrm flipV="1">
            <a:off x="3132138" y="2356248"/>
            <a:ext cx="0" cy="539353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>
          <a:xfrm>
            <a:off x="3708401" y="3813573"/>
            <a:ext cx="1800225" cy="540544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1. 反思：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</a:rPr>
              <a:t>优化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存储、</a:t>
            </a:r>
            <a:r>
              <a:rPr lang="en-US" altLang="zh-CN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online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解耦飞天</a:t>
            </a:r>
            <a:endParaRPr lang="en-US" altLang="zh-CN" sz="105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2. 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应用：全网搜索</a:t>
            </a:r>
            <a:endParaRPr lang="en-US" altLang="zh-CN" sz="105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45" name="直线连接符 29"/>
          <p:cNvCxnSpPr>
            <a:cxnSpLocks noChangeShapeType="1"/>
          </p:cNvCxnSpPr>
          <p:nvPr/>
        </p:nvCxnSpPr>
        <p:spPr bwMode="auto">
          <a:xfrm>
            <a:off x="4572000" y="3327797"/>
            <a:ext cx="0" cy="485775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圆角矩形 30"/>
          <p:cNvSpPr/>
          <p:nvPr/>
        </p:nvSpPr>
        <p:spPr>
          <a:xfrm>
            <a:off x="4586289" y="1600200"/>
            <a:ext cx="2289175" cy="756047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开启</a:t>
            </a:r>
            <a:r>
              <a:rPr lang="en-US" altLang="zh-CN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HA3</a:t>
            </a:r>
            <a:r>
              <a:rPr lang="zh-CN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准实时搜索时代</a:t>
            </a:r>
            <a:r>
              <a:rPr lang="en-US" altLang="zh-CN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(Swift + HA3 0.6)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应用：</a:t>
            </a:r>
            <a:r>
              <a:rPr lang="en-US" altLang="zh-CN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CNZZ</a:t>
            </a:r>
            <a:r>
              <a:rPr lang="zh-CN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通用站内搜索（替换</a:t>
            </a:r>
            <a:r>
              <a:rPr lang="en-US" altLang="zh-CN" sz="1100" kern="0" dirty="0" err="1">
                <a:solidFill>
                  <a:srgbClr val="FFFFFF"/>
                </a:solidFill>
                <a:latin typeface="Arial"/>
                <a:ea typeface="黑体"/>
                <a:cs typeface="+mn-cs"/>
              </a:rPr>
              <a:t>soso</a:t>
            </a:r>
            <a:r>
              <a:rPr lang="zh-CN" altLang="en-US" sz="110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站内）</a:t>
            </a:r>
            <a:endParaRPr lang="en-US" altLang="zh-CN" sz="110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47" name="直线连接符 31"/>
          <p:cNvCxnSpPr>
            <a:cxnSpLocks noChangeShapeType="1"/>
          </p:cNvCxnSpPr>
          <p:nvPr/>
        </p:nvCxnSpPr>
        <p:spPr bwMode="auto">
          <a:xfrm flipV="1">
            <a:off x="5724525" y="2356248"/>
            <a:ext cx="0" cy="539353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6011864" y="3813573"/>
            <a:ext cx="2447925" cy="972424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kern="0" dirty="0">
                <a:solidFill>
                  <a:srgbClr val="FFFFFF"/>
                </a:solidFill>
                <a:latin typeface="Arial"/>
                <a:ea typeface="黑体"/>
              </a:rPr>
              <a:t>1. </a:t>
            </a:r>
            <a:r>
              <a:rPr lang="zh-CN" altLang="en-US" sz="1100" b="1" kern="0" dirty="0" smtClean="0">
                <a:solidFill>
                  <a:srgbClr val="FFFFFF"/>
                </a:solidFill>
                <a:latin typeface="Arial"/>
                <a:ea typeface="黑体"/>
              </a:rPr>
              <a:t>提出产品想法</a:t>
            </a:r>
            <a:endParaRPr lang="en-US" altLang="zh-CN" sz="1100" b="1" kern="0" dirty="0" smtClean="0">
              <a:solidFill>
                <a:srgbClr val="FFFFFF"/>
              </a:solidFill>
              <a:latin typeface="Arial"/>
              <a:ea typeface="黑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kern="0" dirty="0" smtClean="0">
                <a:solidFill>
                  <a:srgbClr val="FFFFFF"/>
                </a:solidFill>
                <a:latin typeface="Arial"/>
                <a:ea typeface="黑体"/>
              </a:rPr>
              <a:t>2. </a:t>
            </a:r>
            <a:r>
              <a:rPr lang="zh-CN" altLang="en-US" sz="1100" b="1" kern="0" dirty="0" smtClean="0">
                <a:solidFill>
                  <a:srgbClr val="FFFFFF"/>
                </a:solidFill>
                <a:latin typeface="Arial"/>
                <a:ea typeface="黑体"/>
              </a:rPr>
              <a:t>团队组</a:t>
            </a:r>
            <a:r>
              <a:rPr lang="zh-CN" altLang="en-US" sz="1100" b="1" kern="0" dirty="0">
                <a:solidFill>
                  <a:srgbClr val="FFFFFF"/>
                </a:solidFill>
                <a:latin typeface="Arial"/>
                <a:ea typeface="黑体"/>
              </a:rPr>
              <a:t>建</a:t>
            </a:r>
            <a:r>
              <a:rPr lang="en-US" altLang="zh-CN" sz="1100" b="1" kern="0" dirty="0">
                <a:solidFill>
                  <a:srgbClr val="FFFFFF"/>
                </a:solidFill>
                <a:latin typeface="Arial"/>
                <a:ea typeface="黑体"/>
              </a:rPr>
              <a:t>&amp;</a:t>
            </a:r>
            <a:r>
              <a:rPr lang="zh-CN" altLang="en-US" sz="1100" b="1" kern="0" dirty="0">
                <a:solidFill>
                  <a:srgbClr val="FFFFFF"/>
                </a:solidFill>
                <a:latin typeface="Arial"/>
                <a:ea typeface="黑体"/>
              </a:rPr>
              <a:t>探路：外包式定制</a:t>
            </a:r>
            <a:r>
              <a:rPr lang="zh-CN" altLang="en-US" sz="1100" b="1" kern="0" dirty="0">
                <a:solidFill>
                  <a:srgbClr val="FFFFFF"/>
                </a:solidFill>
                <a:latin typeface="Arial"/>
                <a:ea typeface="黑体"/>
                <a:sym typeface="Wingdings"/>
              </a:rPr>
              <a:t>开放定制</a:t>
            </a:r>
            <a:endParaRPr lang="en-US" altLang="zh-CN" sz="1100" b="1" kern="0" dirty="0">
              <a:solidFill>
                <a:srgbClr val="FFFFFF"/>
              </a:solidFill>
              <a:latin typeface="Arial"/>
              <a:ea typeface="黑体"/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kern="0" dirty="0" smtClean="0">
                <a:solidFill>
                  <a:srgbClr val="FFFFFF"/>
                </a:solidFill>
                <a:latin typeface="Arial"/>
                <a:ea typeface="黑体"/>
                <a:sym typeface="Wingdings"/>
              </a:rPr>
              <a:t>3. </a:t>
            </a:r>
            <a:r>
              <a:rPr lang="zh-CN" altLang="en-US" sz="1100" b="1" kern="0" dirty="0">
                <a:solidFill>
                  <a:srgbClr val="FFFFFF"/>
                </a:solidFill>
                <a:latin typeface="Arial"/>
                <a:ea typeface="黑体"/>
                <a:sym typeface="Wingdings"/>
              </a:rPr>
              <a:t>技术决策：</a:t>
            </a:r>
            <a:r>
              <a:rPr lang="zh-CN" altLang="en-US" sz="1100" b="1" kern="0" dirty="0" smtClean="0">
                <a:solidFill>
                  <a:srgbClr val="FFFFFF"/>
                </a:solidFill>
                <a:latin typeface="Arial"/>
                <a:ea typeface="黑体"/>
                <a:sym typeface="Wingdings"/>
              </a:rPr>
              <a:t>与</a:t>
            </a:r>
            <a:r>
              <a:rPr lang="zh-CN" altLang="en-US" sz="1100" kern="0" dirty="0" smtClean="0">
                <a:solidFill>
                  <a:srgbClr val="FFFFFF"/>
                </a:solidFill>
                <a:latin typeface="Arial"/>
                <a:ea typeface="黑体"/>
              </a:rPr>
              <a:t>全网搜索服务必须分离</a:t>
            </a:r>
            <a:endParaRPr lang="en-US" altLang="zh-CN" sz="1100" b="1" kern="0" dirty="0">
              <a:solidFill>
                <a:srgbClr val="FFFFFF"/>
              </a:solidFill>
              <a:latin typeface="Arial"/>
              <a:ea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87450" y="3327798"/>
            <a:ext cx="8274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009.3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00339" y="3320654"/>
            <a:ext cx="9444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009.10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24301" y="3320654"/>
            <a:ext cx="9444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010.12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92725" y="3327798"/>
            <a:ext cx="880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012. 2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81776" y="3327798"/>
            <a:ext cx="880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012. 4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85114" y="3327798"/>
            <a:ext cx="8803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zh-CN" kern="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zh-CN" kern="0" dirty="0">
                <a:solidFill>
                  <a:sysClr val="windowText" lastClr="000000"/>
                </a:solidFill>
              </a:rPr>
              <a:t>013. 2</a:t>
            </a:r>
            <a:endParaRPr kumimoji="1" lang="zh-CN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8455" name="直线连接符 41"/>
          <p:cNvCxnSpPr>
            <a:cxnSpLocks noChangeShapeType="1"/>
          </p:cNvCxnSpPr>
          <p:nvPr/>
        </p:nvCxnSpPr>
        <p:spPr bwMode="auto">
          <a:xfrm>
            <a:off x="7164388" y="3327797"/>
            <a:ext cx="0" cy="485775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圆角矩形 42"/>
          <p:cNvSpPr/>
          <p:nvPr/>
        </p:nvSpPr>
        <p:spPr>
          <a:xfrm>
            <a:off x="7265988" y="1600200"/>
            <a:ext cx="1878012" cy="756047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rgbClr val="7A7A7A">
                <a:shade val="95000"/>
                <a:satMod val="105000"/>
              </a:srgbClr>
            </a:solidFill>
            <a:prstDash val="solid"/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OpenSearch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在一淘提升为</a:t>
            </a:r>
            <a:r>
              <a:rPr lang="en-US" altLang="zh-CN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BU</a:t>
            </a: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战略项目</a:t>
            </a:r>
            <a:endParaRPr lang="en-US" altLang="zh-CN" sz="105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团队融合</a:t>
            </a:r>
            <a:endParaRPr lang="en-US" altLang="zh-CN" sz="105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1050" kern="0" dirty="0">
                <a:solidFill>
                  <a:srgbClr val="FFFFFF"/>
                </a:solidFill>
                <a:latin typeface="Arial"/>
                <a:ea typeface="黑体"/>
                <a:cs typeface="+mn-cs"/>
              </a:rPr>
              <a:t>专注集团内部</a:t>
            </a:r>
            <a:endParaRPr lang="en-US" altLang="zh-CN" sz="1050" kern="0" dirty="0">
              <a:solidFill>
                <a:srgbClr val="FFFFFF"/>
              </a:solidFill>
              <a:latin typeface="Arial"/>
              <a:ea typeface="黑体"/>
              <a:cs typeface="+mn-cs"/>
            </a:endParaRPr>
          </a:p>
        </p:txBody>
      </p:sp>
      <p:cxnSp>
        <p:nvCxnSpPr>
          <p:cNvPr id="18457" name="直线连接符 41"/>
          <p:cNvCxnSpPr>
            <a:cxnSpLocks noChangeShapeType="1"/>
          </p:cNvCxnSpPr>
          <p:nvPr/>
        </p:nvCxnSpPr>
        <p:spPr bwMode="auto">
          <a:xfrm flipV="1">
            <a:off x="8027988" y="2356248"/>
            <a:ext cx="0" cy="539353"/>
          </a:xfrm>
          <a:prstGeom prst="line">
            <a:avLst/>
          </a:prstGeom>
          <a:noFill/>
          <a:ln w="28575">
            <a:solidFill>
              <a:srgbClr val="7A7A7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72a070285d3732cfe368a47ea9272a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64626">
            <a:off x="494208" y="1095824"/>
            <a:ext cx="4422069" cy="3313097"/>
          </a:xfrm>
          <a:prstGeom prst="rect">
            <a:avLst/>
          </a:prstGeom>
        </p:spPr>
      </p:pic>
      <p:pic>
        <p:nvPicPr>
          <p:cNvPr id="5" name="图片 4" descr="IMG_276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9201556">
            <a:off x="4347710" y="990174"/>
            <a:ext cx="4308743" cy="3231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623950"/>
            <a:ext cx="250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OpenSearch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杭州分舵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627534"/>
            <a:ext cx="250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OpenSearch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北京分舵</a:t>
            </a:r>
          </a:p>
        </p:txBody>
      </p:sp>
      <p:sp>
        <p:nvSpPr>
          <p:cNvPr id="8" name="爆炸形 1 7"/>
          <p:cNvSpPr/>
          <p:nvPr/>
        </p:nvSpPr>
        <p:spPr>
          <a:xfrm>
            <a:off x="6156176" y="3723878"/>
            <a:ext cx="2987824" cy="122413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女生最多的技术团队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框 82"/>
          <p:cNvSpPr txBox="1"/>
          <p:nvPr/>
        </p:nvSpPr>
        <p:spPr>
          <a:xfrm>
            <a:off x="5364088" y="2787774"/>
            <a:ext cx="3744416" cy="2031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域名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opensearch.aliyun.com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css.aliyun.com</a:t>
            </a:r>
            <a:r>
              <a:rPr kumimoji="1" lang="zh-CN" altLang="en-US" dirty="0" smtClean="0"/>
              <a:t>（外网）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即将启用新域名</a:t>
            </a:r>
            <a:r>
              <a:rPr kumimoji="1" lang="en-US" altLang="zh-CN" dirty="0" smtClean="0"/>
              <a:t>: </a:t>
            </a:r>
          </a:p>
          <a:p>
            <a:r>
              <a:rPr kumimoji="1" lang="en-US" altLang="zh-CN" dirty="0" smtClean="0"/>
              <a:t>http://aliopensearch.etao.com (</a:t>
            </a:r>
            <a:r>
              <a:rPr kumimoji="1" lang="zh-CN" altLang="en-US" dirty="0" smtClean="0"/>
              <a:t>内网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http://opensearch.etao.com (</a:t>
            </a:r>
            <a:r>
              <a:rPr kumimoji="1" lang="zh-CN" altLang="en-US" dirty="0" smtClean="0"/>
              <a:t>外网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 smtClean="0"/>
              <a:t>usopensearch.etao.com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美国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1456" y="205979"/>
            <a:ext cx="6275041" cy="58340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sz="3600" dirty="0" smtClean="0"/>
              <a:t>集团中小搜索应用面临的问题</a:t>
            </a:r>
            <a:endParaRPr kumimoji="1" lang="zh-CN" altLang="en-US" sz="36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405634429"/>
              </p:ext>
            </p:extLst>
          </p:nvPr>
        </p:nvGraphicFramePr>
        <p:xfrm>
          <a:off x="1524000" y="132395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14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统一</a:t>
            </a:r>
            <a:r>
              <a:rPr lang="zh-CN" altLang="en-US" sz="3600" dirty="0"/>
              <a:t>搜索</a:t>
            </a:r>
            <a:r>
              <a:rPr kumimoji="1" lang="zh-CN" altLang="en-US" sz="3600" dirty="0" smtClean="0"/>
              <a:t>服务的挑战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05576"/>
            <a:ext cx="8219256" cy="3618402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2400" dirty="0" smtClean="0"/>
              <a:t>集团数以千计的搜索应用</a:t>
            </a:r>
            <a:endParaRPr kumimoji="1" lang="en-US" altLang="zh-CN" sz="2400" dirty="0" smtClean="0"/>
          </a:p>
          <a:p>
            <a:r>
              <a:rPr lang="zh-CN" altLang="en-US" sz="2400" dirty="0" smtClean="0"/>
              <a:t>需求千差万别：</a:t>
            </a:r>
            <a:endParaRPr lang="en-US" altLang="zh-CN" sz="2400" dirty="0" smtClean="0"/>
          </a:p>
          <a:p>
            <a:pPr lvl="1"/>
            <a:r>
              <a:rPr kumimoji="1" lang="zh-CN" altLang="en-US" sz="2000" dirty="0" smtClean="0"/>
              <a:t>数据结构异构</a:t>
            </a:r>
            <a:endParaRPr kumimoji="1" lang="en-US" altLang="zh-CN" sz="2000" dirty="0" smtClean="0"/>
          </a:p>
          <a:p>
            <a:pPr lvl="1"/>
            <a:r>
              <a:rPr lang="zh-CN" altLang="en-US" sz="2000" dirty="0" smtClean="0"/>
              <a:t>数据来源不同</a:t>
            </a:r>
            <a:endParaRPr lang="en-US" altLang="zh-CN" sz="2000" dirty="0" smtClean="0"/>
          </a:p>
          <a:p>
            <a:pPr lvl="1"/>
            <a:r>
              <a:rPr kumimoji="1" lang="zh-CN" altLang="en-US" sz="2000" dirty="0" smtClean="0"/>
              <a:t>排序需求各异</a:t>
            </a:r>
            <a:endParaRPr kumimoji="1" lang="en-US" altLang="zh-CN" sz="2000" dirty="0" smtClean="0"/>
          </a:p>
          <a:p>
            <a:r>
              <a:rPr lang="en-US" altLang="en-US" sz="2400" dirty="0" smtClean="0"/>
              <a:t>集团内的搜索服务</a:t>
            </a:r>
          </a:p>
          <a:p>
            <a:pPr lvl="1"/>
            <a:r>
              <a:rPr kumimoji="1" lang="en-US" altLang="en-US" sz="2000" dirty="0" err="1" smtClean="0"/>
              <a:t>终搜、</a:t>
            </a:r>
            <a:r>
              <a:rPr kumimoji="1" lang="en-US" altLang="zh-CN" sz="2000" dirty="0" err="1" smtClean="0"/>
              <a:t>vSearch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iSearch</a:t>
            </a:r>
            <a:r>
              <a:rPr kumimoji="1" lang="zh-CN" altLang="en-US" sz="2000" dirty="0" smtClean="0"/>
              <a:t>版</a:t>
            </a:r>
            <a:r>
              <a:rPr kumimoji="1" lang="en-US" altLang="zh-CN" sz="2000" dirty="0" smtClean="0"/>
              <a:t>OpenSearch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online</a:t>
            </a:r>
            <a:r>
              <a:rPr kumimoji="1" lang="zh-CN" altLang="en-US" sz="2000" dirty="0" smtClean="0"/>
              <a:t>）</a:t>
            </a:r>
            <a:endParaRPr kumimoji="1" lang="en-US" altLang="zh-CN" sz="2000" dirty="0" smtClean="0"/>
          </a:p>
          <a:p>
            <a:pPr lvl="1"/>
            <a:r>
              <a:rPr lang="zh-CN" altLang="en-US" sz="2000" dirty="0" smtClean="0"/>
              <a:t>尼米兹 </a:t>
            </a:r>
            <a:r>
              <a:rPr lang="en-US" altLang="zh-CN" sz="2000" dirty="0" smtClean="0"/>
              <a:t>(offline)</a:t>
            </a:r>
          </a:p>
          <a:p>
            <a:r>
              <a:rPr lang="zh-CN" altLang="en-US" sz="2400" dirty="0" smtClean="0"/>
              <a:t>仍然</a:t>
            </a:r>
            <a:r>
              <a:rPr lang="zh-CN" altLang="en-US" sz="2400" dirty="0" smtClean="0"/>
              <a:t>存在的</a:t>
            </a:r>
            <a:r>
              <a:rPr lang="zh-CN" altLang="en-US" sz="2400" dirty="0" smtClean="0"/>
              <a:t>挑战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kumimoji="1" lang="zh-CN" altLang="en-US" sz="2000" dirty="0" smtClean="0"/>
              <a:t>需求太多变了，需要足够灵活的定制机制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数据源、数据离线处理、索引结构</a:t>
            </a:r>
            <a:r>
              <a:rPr kumimoji="1"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相关性太复杂，</a:t>
            </a:r>
            <a:r>
              <a:rPr lang="zh-CN" altLang="en-US" sz="2000" dirty="0" smtClean="0"/>
              <a:t>需要</a:t>
            </a:r>
            <a:r>
              <a:rPr lang="zh-CN" altLang="en-US" sz="2000" dirty="0" smtClean="0"/>
              <a:t>足够</a:t>
            </a:r>
            <a:r>
              <a:rPr lang="zh-CN" altLang="en-US" sz="2000" dirty="0" smtClean="0"/>
              <a:t>强</a:t>
            </a:r>
            <a:r>
              <a:rPr lang="zh-CN" altLang="en-US" sz="2000" dirty="0" smtClean="0"/>
              <a:t>大的相关性自助定制（排序、</a:t>
            </a:r>
            <a:r>
              <a:rPr lang="en-US" altLang="zh-CN" sz="2000" dirty="0" smtClean="0"/>
              <a:t>QP</a:t>
            </a:r>
            <a:r>
              <a:rPr lang="zh-CN" altLang="en-US" sz="2000" dirty="0" smtClean="0"/>
              <a:t>等</a:t>
            </a:r>
            <a:r>
              <a:rPr lang="zh-CN" altLang="en-US" sz="2000" dirty="0" smtClean="0"/>
              <a:t>）</a:t>
            </a:r>
            <a:endParaRPr kumimoji="1" lang="en-US" altLang="zh-CN" sz="2000" dirty="0" smtClean="0"/>
          </a:p>
          <a:p>
            <a:pPr lvl="1"/>
            <a:r>
              <a:rPr lang="zh-CN" altLang="en-US" sz="2000" dirty="0" smtClean="0"/>
              <a:t>易用性：</a:t>
            </a:r>
            <a:r>
              <a:rPr lang="zh-CN" altLang="en-US" sz="2000" dirty="0" smtClean="0"/>
              <a:t>尽可能让用户</a:t>
            </a:r>
            <a:r>
              <a:rPr lang="zh-CN" altLang="en-US" sz="2000" dirty="0" smtClean="0"/>
              <a:t>自助，减少人工运维成本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528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3600" dirty="0" smtClean="0"/>
              <a:t>OpenSearch</a:t>
            </a:r>
            <a:r>
              <a:rPr kumimoji="1" lang="zh-CN" altLang="en-US" sz="3600" dirty="0" smtClean="0"/>
              <a:t>：</a:t>
            </a:r>
            <a:r>
              <a:rPr lang="zh-CN" altLang="en-US" sz="3600" dirty="0" smtClean="0"/>
              <a:t>自助式开放云搜索</a:t>
            </a:r>
            <a:endParaRPr kumimoji="1"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32908"/>
              </p:ext>
            </p:extLst>
          </p:nvPr>
        </p:nvGraphicFramePr>
        <p:xfrm>
          <a:off x="403154" y="771550"/>
          <a:ext cx="8229600" cy="160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2355726"/>
            <a:ext cx="822960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目标：降低</a:t>
            </a:r>
            <a:r>
              <a:rPr lang="zh-CN" altLang="en-US" sz="2800" dirty="0" smtClean="0"/>
              <a:t>成本、加速产品迭代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上线只需三步，可能产品经理就能搞定（</a:t>
            </a:r>
            <a:r>
              <a:rPr lang="zh-CN" altLang="en-US" sz="2400" dirty="0" smtClean="0">
                <a:solidFill>
                  <a:srgbClr val="FF0000"/>
                </a:solidFill>
              </a:rPr>
              <a:t>降低门槛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en-US" sz="2400" dirty="0" smtClean="0"/>
              <a:t>一套系统统一运维，</a:t>
            </a:r>
            <a:r>
              <a:rPr lang="zh-CN" altLang="en-US" sz="2400" dirty="0" smtClean="0"/>
              <a:t>优化资源配置</a:t>
            </a:r>
            <a:r>
              <a:rPr lang="en-US" altLang="en-US" sz="2400" dirty="0" smtClean="0"/>
              <a:t>（</a:t>
            </a:r>
            <a:r>
              <a:rPr lang="en-US" altLang="en-US" sz="2400" dirty="0" smtClean="0">
                <a:solidFill>
                  <a:srgbClr val="FF0000"/>
                </a:solidFill>
              </a:rPr>
              <a:t>降低成本</a:t>
            </a:r>
            <a:r>
              <a:rPr lang="en-US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数据结构定制、动态修改 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产品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分钟迭代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相关性定制、线上实时调试（</a:t>
            </a:r>
            <a:r>
              <a:rPr lang="zh-CN" altLang="en-US" sz="2400" dirty="0" smtClean="0">
                <a:solidFill>
                  <a:srgbClr val="FF0000"/>
                </a:solidFill>
              </a:rPr>
              <a:t>解放算法同学生产力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90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技术难点</a:t>
            </a:r>
            <a:endParaRPr kumimoji="1" lang="zh-CN" altLang="en-US" dirty="0"/>
          </a:p>
        </p:txBody>
      </p:sp>
      <p:grpSp>
        <p:nvGrpSpPr>
          <p:cNvPr id="3" name="组合 5"/>
          <p:cNvGrpSpPr/>
          <p:nvPr/>
        </p:nvGrpSpPr>
        <p:grpSpPr>
          <a:xfrm>
            <a:off x="656836" y="1446500"/>
            <a:ext cx="1637174" cy="2826701"/>
            <a:chOff x="1030684" y="1076500"/>
            <a:chExt cx="1637174" cy="3768934"/>
          </a:xfrm>
        </p:grpSpPr>
        <p:sp>
          <p:nvSpPr>
            <p:cNvPr id="8" name="椭圆 7"/>
            <p:cNvSpPr/>
            <p:nvPr/>
          </p:nvSpPr>
          <p:spPr>
            <a:xfrm>
              <a:off x="1057183" y="1076500"/>
              <a:ext cx="1584176" cy="1584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218834" y="1238151"/>
              <a:ext cx="1260875" cy="1260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3"/>
            <p:cNvSpPr txBox="1"/>
            <p:nvPr/>
          </p:nvSpPr>
          <p:spPr>
            <a:xfrm>
              <a:off x="1379433" y="1692993"/>
              <a:ext cx="939680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Schema-Free</a:t>
              </a:r>
            </a:p>
          </p:txBody>
        </p:sp>
        <p:sp>
          <p:nvSpPr>
            <p:cNvPr id="11" name="TextBox 23"/>
            <p:cNvSpPr txBox="1"/>
            <p:nvPr/>
          </p:nvSpPr>
          <p:spPr>
            <a:xfrm>
              <a:off x="1030684" y="2949530"/>
              <a:ext cx="1637174" cy="189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需求：数据结构异构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支持任意字段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丰富的索引属性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多租户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b="1" dirty="0" smtClean="0">
                  <a:solidFill>
                    <a:srgbClr val="FF0000"/>
                  </a:solidFill>
                </a:rPr>
                <a:t>任意修改字段名和属性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2725373" y="1446500"/>
            <a:ext cx="1637174" cy="2811056"/>
            <a:chOff x="1030684" y="1076500"/>
            <a:chExt cx="1637174" cy="3748074"/>
          </a:xfrm>
        </p:grpSpPr>
        <p:sp>
          <p:nvSpPr>
            <p:cNvPr id="13" name="椭圆 12"/>
            <p:cNvSpPr/>
            <p:nvPr/>
          </p:nvSpPr>
          <p:spPr>
            <a:xfrm>
              <a:off x="1057183" y="1076500"/>
              <a:ext cx="1584176" cy="15841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18834" y="1238151"/>
              <a:ext cx="1260875" cy="1260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42"/>
            <p:cNvSpPr txBox="1"/>
            <p:nvPr/>
          </p:nvSpPr>
          <p:spPr>
            <a:xfrm>
              <a:off x="1372223" y="1712737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相关性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定制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43"/>
            <p:cNvSpPr txBox="1"/>
            <p:nvPr/>
          </p:nvSpPr>
          <p:spPr>
            <a:xfrm>
              <a:off x="1030684" y="2949531"/>
              <a:ext cx="1637174" cy="187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需求：排序需求各异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如何排序不可预知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足够灵活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稳定性和性能可控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组合 44"/>
          <p:cNvGrpSpPr/>
          <p:nvPr/>
        </p:nvGrpSpPr>
        <p:grpSpPr>
          <a:xfrm>
            <a:off x="4793910" y="1446500"/>
            <a:ext cx="1637174" cy="2955968"/>
            <a:chOff x="1030684" y="1076500"/>
            <a:chExt cx="1637174" cy="3941290"/>
          </a:xfrm>
        </p:grpSpPr>
        <p:sp>
          <p:nvSpPr>
            <p:cNvPr id="18" name="椭圆 17"/>
            <p:cNvSpPr/>
            <p:nvPr/>
          </p:nvSpPr>
          <p:spPr>
            <a:xfrm>
              <a:off x="1057183" y="1076500"/>
              <a:ext cx="1584176" cy="1584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18834" y="1238151"/>
              <a:ext cx="1260875" cy="1260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1295274" y="1662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离线数据定制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48"/>
            <p:cNvSpPr txBox="1"/>
            <p:nvPr/>
          </p:nvSpPr>
          <p:spPr>
            <a:xfrm>
              <a:off x="1030684" y="2949531"/>
              <a:ext cx="1637174" cy="206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需求：数据来源不同和处理方式不同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数据库、云梯、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XML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JSON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等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100" dirty="0" smtClean="0">
                  <a:solidFill>
                    <a:srgbClr val="FF0000"/>
                  </a:solidFill>
                </a:rPr>
                <a:t>多表</a:t>
              </a:r>
              <a:r>
                <a:rPr lang="en-US" altLang="zh-CN" sz="1100" dirty="0" smtClean="0">
                  <a:solidFill>
                    <a:srgbClr val="FF0000"/>
                  </a:solidFill>
                </a:rPr>
                <a:t>join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、拼音转换、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HTML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去标签、</a:t>
              </a:r>
              <a:r>
                <a:rPr lang="zh-CN" altLang="en-US" sz="1100" dirty="0" smtClean="0">
                  <a:solidFill>
                    <a:srgbClr val="FF0000"/>
                  </a:solidFill>
                </a:rPr>
                <a:t>自定义业务逻辑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49"/>
          <p:cNvGrpSpPr/>
          <p:nvPr/>
        </p:nvGrpSpPr>
        <p:grpSpPr>
          <a:xfrm>
            <a:off x="6862448" y="1446500"/>
            <a:ext cx="1637174" cy="2589456"/>
            <a:chOff x="1030684" y="1076500"/>
            <a:chExt cx="1637174" cy="3452608"/>
          </a:xfrm>
        </p:grpSpPr>
        <p:sp>
          <p:nvSpPr>
            <p:cNvPr id="23" name="椭圆 22"/>
            <p:cNvSpPr/>
            <p:nvPr/>
          </p:nvSpPr>
          <p:spPr>
            <a:xfrm>
              <a:off x="1057183" y="1076500"/>
              <a:ext cx="1584176" cy="15841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218834" y="1238151"/>
              <a:ext cx="1260875" cy="1260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1441528" y="166221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资源管理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30684" y="2949531"/>
              <a:ext cx="1637174" cy="157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需求：控制和节省成本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根据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Quota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限流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根据应用数据特性，优化性能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直接连接符 10"/>
          <p:cNvCxnSpPr/>
          <p:nvPr/>
        </p:nvCxnSpPr>
        <p:spPr>
          <a:xfrm>
            <a:off x="2483768" y="1919865"/>
            <a:ext cx="0" cy="20522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4"/>
          <p:cNvCxnSpPr/>
          <p:nvPr/>
        </p:nvCxnSpPr>
        <p:spPr>
          <a:xfrm>
            <a:off x="4572000" y="1919865"/>
            <a:ext cx="0" cy="20522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55"/>
          <p:cNvCxnSpPr/>
          <p:nvPr/>
        </p:nvCxnSpPr>
        <p:spPr>
          <a:xfrm>
            <a:off x="6660232" y="1919865"/>
            <a:ext cx="0" cy="20522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7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3600" dirty="0" smtClean="0"/>
              <a:t>Schema-Free</a:t>
            </a:r>
            <a:r>
              <a:rPr kumimoji="1" lang="zh-CN" altLang="en-US" sz="3600" dirty="0" smtClean="0"/>
              <a:t>业界解决方案</a:t>
            </a:r>
            <a:endParaRPr kumimoji="1" lang="zh-CN" altLang="en-US" sz="3600" dirty="0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755388210"/>
              </p:ext>
            </p:extLst>
          </p:nvPr>
        </p:nvGraphicFramePr>
        <p:xfrm>
          <a:off x="179512" y="1047750"/>
          <a:ext cx="8784976" cy="3756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62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7" y="205979"/>
            <a:ext cx="6851105" cy="583406"/>
          </a:xfrm>
        </p:spPr>
        <p:txBody>
          <a:bodyPr/>
          <a:lstStyle/>
          <a:p>
            <a:r>
              <a:rPr kumimoji="1" lang="zh-CN" altLang="en-US" sz="2800" dirty="0" smtClean="0"/>
              <a:t>自描述映射</a:t>
            </a:r>
            <a:r>
              <a:rPr kumimoji="1" lang="en-US" altLang="zh-CN" sz="2800" dirty="0" smtClean="0"/>
              <a:t>(Self-Described Mapping)</a:t>
            </a:r>
            <a:r>
              <a:rPr kumimoji="1" lang="zh-CN" altLang="en-US" sz="2800" dirty="0" smtClean="0"/>
              <a:t>                      </a:t>
            </a:r>
            <a:endParaRPr kumimoji="1" lang="zh-CN" altLang="en-US" sz="2800" dirty="0"/>
          </a:p>
        </p:txBody>
      </p:sp>
      <p:grpSp>
        <p:nvGrpSpPr>
          <p:cNvPr id="4" name="组 24"/>
          <p:cNvGrpSpPr/>
          <p:nvPr/>
        </p:nvGrpSpPr>
        <p:grpSpPr>
          <a:xfrm>
            <a:off x="2874820" y="1352872"/>
            <a:ext cx="3670446" cy="2869805"/>
            <a:chOff x="2874820" y="1803829"/>
            <a:chExt cx="3670446" cy="3826406"/>
          </a:xfrm>
        </p:grpSpPr>
        <p:sp>
          <p:nvSpPr>
            <p:cNvPr id="14" name="椭圆 13"/>
            <p:cNvSpPr/>
            <p:nvPr/>
          </p:nvSpPr>
          <p:spPr>
            <a:xfrm rot="20373894">
              <a:off x="3090844" y="1803829"/>
              <a:ext cx="1726230" cy="17262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b="1" dirty="0" smtClean="0"/>
            </a:p>
          </p:txBody>
        </p:sp>
        <p:sp>
          <p:nvSpPr>
            <p:cNvPr id="15" name="椭圆 14"/>
            <p:cNvSpPr/>
            <p:nvPr/>
          </p:nvSpPr>
          <p:spPr>
            <a:xfrm rot="20373894">
              <a:off x="2874820" y="3904006"/>
              <a:ext cx="1726230" cy="17262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b="1" dirty="0" smtClean="0"/>
            </a:p>
          </p:txBody>
        </p:sp>
        <p:sp>
          <p:nvSpPr>
            <p:cNvPr id="16" name="椭圆 15"/>
            <p:cNvSpPr/>
            <p:nvPr/>
          </p:nvSpPr>
          <p:spPr>
            <a:xfrm rot="20373894">
              <a:off x="4819036" y="3027965"/>
              <a:ext cx="1726230" cy="17262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b="1" dirty="0" smtClean="0"/>
            </a:p>
          </p:txBody>
        </p:sp>
        <p:sp>
          <p:nvSpPr>
            <p:cNvPr id="17" name="椭圆 16"/>
            <p:cNvSpPr/>
            <p:nvPr/>
          </p:nvSpPr>
          <p:spPr>
            <a:xfrm rot="20373894">
              <a:off x="3902389" y="3166430"/>
              <a:ext cx="1168495" cy="11684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400" b="1" dirty="0" smtClean="0"/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3275856" y="1627515"/>
            <a:ext cx="13660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Index: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* </a:t>
            </a:r>
            <a:r>
              <a:rPr lang="en-US" altLang="zh-CN" sz="1400" dirty="0" smtClean="0">
                <a:solidFill>
                  <a:schemeClr val="bg1"/>
                </a:solidFill>
              </a:rPr>
              <a:t>Mapping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* Self-Described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3131840" y="3210235"/>
            <a:ext cx="13660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Summary: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* </a:t>
            </a:r>
            <a:r>
              <a:rPr lang="en-US" altLang="zh-CN" sz="1400" dirty="0" smtClean="0">
                <a:solidFill>
                  <a:schemeClr val="bg1"/>
                </a:solidFill>
              </a:rPr>
              <a:t>Encode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*</a:t>
            </a:r>
            <a:r>
              <a:rPr lang="en-US" altLang="zh-CN" sz="1400" dirty="0" smtClean="0">
                <a:solidFill>
                  <a:schemeClr val="bg1"/>
                </a:solidFill>
              </a:rPr>
              <a:t> Self-Described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5004048" y="2643758"/>
            <a:ext cx="13500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Attribute: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* </a:t>
            </a:r>
            <a:r>
              <a:rPr lang="en-US" altLang="zh-CN" sz="1400" dirty="0" smtClean="0">
                <a:solidFill>
                  <a:schemeClr val="bg1"/>
                </a:solidFill>
              </a:rPr>
              <a:t>Encode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* </a:t>
            </a:r>
            <a:r>
              <a:rPr lang="en-US" altLang="zh-CN" sz="1400" dirty="0" smtClean="0">
                <a:solidFill>
                  <a:schemeClr val="bg1"/>
                </a:solidFill>
              </a:rPr>
              <a:t>Self-described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861490" y="2571750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Self-Described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Mapping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923979" y="1426731"/>
            <a:ext cx="230214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Index/Mapping</a:t>
            </a: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建立用户字段到系统字段映射</a:t>
            </a:r>
            <a:endParaRPr lang="en-US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通过一个额外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attribute(meta)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记录每篇文档字段的映射关系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95537" y="3004978"/>
            <a:ext cx="230214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Summary/Encode</a:t>
            </a: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通过两个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attribute(meta/data)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对每篇文档的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字段和值编码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732241" y="1923679"/>
            <a:ext cx="230214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Attribute/Encode</a:t>
            </a: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通过两个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attribute(meta/data)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对每篇文档的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类型和值编码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3723878"/>
            <a:ext cx="4176464" cy="10895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/>
              <a:t>索引结构随便修改，即刻生效！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改变产品经理修改字段需要数周才能上线的历史！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848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2074</TotalTime>
  <Words>1663</Words>
  <Application>Microsoft Macintosh PowerPoint</Application>
  <PresentationFormat>全屏显示(16:9)</PresentationFormat>
  <Paragraphs>463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峰会3</vt:lpstr>
      <vt:lpstr>OpenSearch—可定制式开放云搜索平台</vt:lpstr>
      <vt:lpstr>大纲</vt:lpstr>
      <vt:lpstr>个人介绍</vt:lpstr>
      <vt:lpstr>集团中小搜索应用面临的问题</vt:lpstr>
      <vt:lpstr>统一搜索服务的挑战</vt:lpstr>
      <vt:lpstr>OpenSearch：自助式开放云搜索</vt:lpstr>
      <vt:lpstr>技术难点</vt:lpstr>
      <vt:lpstr>Schema-Free业界解决方案</vt:lpstr>
      <vt:lpstr>自描述映射(Self-Described Mapping)                      </vt:lpstr>
      <vt:lpstr>Index自描述映射</vt:lpstr>
      <vt:lpstr>Attribute自描述映射</vt:lpstr>
      <vt:lpstr>Summary自描述映射</vt:lpstr>
      <vt:lpstr>自描述映射的实现</vt:lpstr>
      <vt:lpstr>相关性定制</vt:lpstr>
      <vt:lpstr>相关性定制--业界解决方案</vt:lpstr>
      <vt:lpstr>Function Score Query</vt:lpstr>
      <vt:lpstr>PowerPoint 演示文稿</vt:lpstr>
      <vt:lpstr>相关性定制方案</vt:lpstr>
      <vt:lpstr>Rank Script</vt:lpstr>
      <vt:lpstr>离线数据接入、处理和存储</vt:lpstr>
      <vt:lpstr>Adapter--适配数据</vt:lpstr>
      <vt:lpstr>Importer—导入数据</vt:lpstr>
      <vt:lpstr>Dump—输出数据至引擎</vt:lpstr>
      <vt:lpstr>资源管理</vt:lpstr>
      <vt:lpstr>PowerPoint 演示文稿</vt:lpstr>
      <vt:lpstr>团队忙碌的那些事(整体架构)</vt:lpstr>
      <vt:lpstr>产品价值</vt:lpstr>
      <vt:lpstr>相关产品</vt:lpstr>
      <vt:lpstr>下一步计划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jared kuo</cp:lastModifiedBy>
  <cp:revision>47</cp:revision>
  <dcterms:created xsi:type="dcterms:W3CDTF">2013-11-25T11:26:16Z</dcterms:created>
  <dcterms:modified xsi:type="dcterms:W3CDTF">2013-12-03T05:44:26Z</dcterms:modified>
</cp:coreProperties>
</file>