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73" r:id="rId4"/>
    <p:sldId id="262" r:id="rId5"/>
    <p:sldId id="272" r:id="rId6"/>
    <p:sldId id="267" r:id="rId7"/>
    <p:sldId id="266" r:id="rId8"/>
    <p:sldId id="265" r:id="rId9"/>
    <p:sldId id="264" r:id="rId10"/>
    <p:sldId id="268" r:id="rId11"/>
    <p:sldId id="260" r:id="rId12"/>
    <p:sldId id="271" r:id="rId13"/>
    <p:sldId id="270" r:id="rId14"/>
    <p:sldId id="25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9777" autoAdjust="0"/>
  </p:normalViewPr>
  <p:slideViewPr>
    <p:cSldViewPr>
      <p:cViewPr varScale="1">
        <p:scale>
          <a:sx n="50" d="100"/>
          <a:sy n="50" d="100"/>
        </p:scale>
        <p:origin x="-112" y="-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E811F-469C-470A-B9A9-347B566CF35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83E83E-0467-4929-908B-ED2F0FE4616C}">
      <dgm:prSet custT="1"/>
      <dgm:spPr/>
      <dgm:t>
        <a:bodyPr/>
        <a:lstStyle/>
        <a:p>
          <a:pPr rtl="0"/>
          <a:r>
            <a:rPr lang="zh-CN" sz="1700" dirty="0" smtClean="0"/>
            <a:t>背景</a:t>
          </a:r>
          <a:endParaRPr lang="en-US" sz="1700" dirty="0"/>
        </a:p>
      </dgm:t>
    </dgm:pt>
    <dgm:pt modelId="{1D46C961-DC84-45E0-A44F-D10892C1542C}" type="parTrans" cxnId="{1889BA6F-632F-4AD9-874B-9744BB4147DA}">
      <dgm:prSet/>
      <dgm:spPr/>
      <dgm:t>
        <a:bodyPr/>
        <a:lstStyle/>
        <a:p>
          <a:endParaRPr lang="zh-CN" altLang="en-US"/>
        </a:p>
      </dgm:t>
    </dgm:pt>
    <dgm:pt modelId="{7BA14DE2-DC03-41BB-B621-A56CF2AAEC72}" type="sibTrans" cxnId="{1889BA6F-632F-4AD9-874B-9744BB4147DA}">
      <dgm:prSet/>
      <dgm:spPr/>
      <dgm:t>
        <a:bodyPr/>
        <a:lstStyle/>
        <a:p>
          <a:endParaRPr lang="zh-CN" altLang="en-US"/>
        </a:p>
      </dgm:t>
    </dgm:pt>
    <dgm:pt modelId="{12BF7066-797C-45E7-925F-5973ACC5FFA3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业务的排序逻辑复杂，种类繁多</a:t>
          </a:r>
          <a:r>
            <a:rPr lang="zh-CN" sz="1600" dirty="0" smtClean="0">
              <a:solidFill>
                <a:schemeClr val="accent1"/>
              </a:solidFill>
            </a:rPr>
            <a:t>。</a:t>
          </a:r>
          <a:endParaRPr lang="en-US" sz="1600" dirty="0">
            <a:solidFill>
              <a:schemeClr val="accent1"/>
            </a:solidFill>
          </a:endParaRPr>
        </a:p>
      </dgm:t>
    </dgm:pt>
    <dgm:pt modelId="{00EE18B2-2928-4C6F-BEBF-6141185D973A}" type="parTrans" cxnId="{586DF55B-7E7B-4E4E-9D4C-7CA6B4F13B20}">
      <dgm:prSet/>
      <dgm:spPr/>
      <dgm:t>
        <a:bodyPr/>
        <a:lstStyle/>
        <a:p>
          <a:endParaRPr lang="zh-CN" altLang="en-US"/>
        </a:p>
      </dgm:t>
    </dgm:pt>
    <dgm:pt modelId="{FDD95287-CF7C-4286-B581-2118B85D0937}" type="sibTrans" cxnId="{586DF55B-7E7B-4E4E-9D4C-7CA6B4F13B20}">
      <dgm:prSet/>
      <dgm:spPr/>
      <dgm:t>
        <a:bodyPr/>
        <a:lstStyle/>
        <a:p>
          <a:endParaRPr lang="zh-CN" altLang="en-US"/>
        </a:p>
      </dgm:t>
    </dgm:pt>
    <dgm:pt modelId="{80C03144-3435-4351-A5B3-6290D82E1DFD}">
      <dgm:prSet custT="1"/>
      <dgm:spPr/>
      <dgm:t>
        <a:bodyPr/>
        <a:lstStyle/>
        <a:p>
          <a:pPr rtl="0"/>
          <a:r>
            <a:rPr lang="zh-CN" sz="1700" dirty="0" smtClean="0"/>
            <a:t>遇到的问题</a:t>
          </a:r>
          <a:endParaRPr lang="en-US" sz="1700" dirty="0"/>
        </a:p>
      </dgm:t>
    </dgm:pt>
    <dgm:pt modelId="{C0203B50-A1A1-4DD8-9B4F-20A6F1188C86}" type="parTrans" cxnId="{59276C7C-F584-4F9A-8CCA-AEABEA07BE13}">
      <dgm:prSet/>
      <dgm:spPr/>
      <dgm:t>
        <a:bodyPr/>
        <a:lstStyle/>
        <a:p>
          <a:endParaRPr lang="zh-CN" altLang="en-US"/>
        </a:p>
      </dgm:t>
    </dgm:pt>
    <dgm:pt modelId="{167F2953-CD07-4F35-8B7B-656613B5DC70}" type="sibTrans" cxnId="{59276C7C-F584-4F9A-8CCA-AEABEA07BE13}">
      <dgm:prSet/>
      <dgm:spPr/>
      <dgm:t>
        <a:bodyPr/>
        <a:lstStyle/>
        <a:p>
          <a:endParaRPr lang="zh-CN" altLang="en-US"/>
        </a:p>
      </dgm:t>
    </dgm:pt>
    <dgm:pt modelId="{12D24DC9-C968-4782-9291-FE0DDECFBF0F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排序部分代码</a:t>
          </a:r>
          <a:r>
            <a:rPr lang="zh-CN" altLang="en-US" sz="1700" dirty="0" smtClean="0">
              <a:solidFill>
                <a:schemeClr val="accent1"/>
              </a:solidFill>
            </a:rPr>
            <a:t>繁琐</a:t>
          </a:r>
          <a:endParaRPr lang="en-US" sz="1700" dirty="0">
            <a:solidFill>
              <a:schemeClr val="accent1"/>
            </a:solidFill>
          </a:endParaRPr>
        </a:p>
      </dgm:t>
    </dgm:pt>
    <dgm:pt modelId="{5B8D0B9C-C1F4-4389-9A9F-9119C5BE5706}" type="parTrans" cxnId="{D96E356C-984D-4B59-95DC-1A8D5E8D7A81}">
      <dgm:prSet/>
      <dgm:spPr/>
      <dgm:t>
        <a:bodyPr/>
        <a:lstStyle/>
        <a:p>
          <a:endParaRPr lang="zh-CN" altLang="en-US"/>
        </a:p>
      </dgm:t>
    </dgm:pt>
    <dgm:pt modelId="{75F16FC6-C0F0-4AAD-BBA5-AF1FC37ABED2}" type="sibTrans" cxnId="{D96E356C-984D-4B59-95DC-1A8D5E8D7A81}">
      <dgm:prSet/>
      <dgm:spPr/>
      <dgm:t>
        <a:bodyPr/>
        <a:lstStyle/>
        <a:p>
          <a:endParaRPr lang="zh-CN" altLang="en-US"/>
        </a:p>
      </dgm:t>
    </dgm:pt>
    <dgm:pt modelId="{D71AABB7-FECF-4AA3-BF78-F333F40E5884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逻辑简单堆叠，复用性差</a:t>
          </a:r>
          <a:endParaRPr lang="en-US" sz="1700" dirty="0">
            <a:solidFill>
              <a:schemeClr val="accent1"/>
            </a:solidFill>
          </a:endParaRPr>
        </a:p>
      </dgm:t>
    </dgm:pt>
    <dgm:pt modelId="{E39C33CD-4192-4713-AC19-76258EB811A1}" type="parTrans" cxnId="{F9CA95F3-057B-48A5-961A-C26A5D1D2C38}">
      <dgm:prSet/>
      <dgm:spPr/>
      <dgm:t>
        <a:bodyPr/>
        <a:lstStyle/>
        <a:p>
          <a:endParaRPr lang="zh-CN" altLang="en-US"/>
        </a:p>
      </dgm:t>
    </dgm:pt>
    <dgm:pt modelId="{0B914661-1786-4FC4-A4CD-C00290C00A5F}" type="sibTrans" cxnId="{F9CA95F3-057B-48A5-961A-C26A5D1D2C38}">
      <dgm:prSet/>
      <dgm:spPr/>
      <dgm:t>
        <a:bodyPr/>
        <a:lstStyle/>
        <a:p>
          <a:endParaRPr lang="zh-CN" altLang="en-US"/>
        </a:p>
      </dgm:t>
    </dgm:pt>
    <dgm:pt modelId="{6CF6ED13-056B-46B0-AE40-9123F80ECDBA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开发效率不高，重复造轮子</a:t>
          </a:r>
          <a:endParaRPr lang="en-US" sz="1700" dirty="0">
            <a:solidFill>
              <a:schemeClr val="accent1"/>
            </a:solidFill>
          </a:endParaRPr>
        </a:p>
      </dgm:t>
    </dgm:pt>
    <dgm:pt modelId="{5EA34380-7E06-4E36-8F8E-46A4DD210922}" type="parTrans" cxnId="{7FFFB1CC-EF8C-4BF1-8ACE-8A99D6C49926}">
      <dgm:prSet/>
      <dgm:spPr/>
      <dgm:t>
        <a:bodyPr/>
        <a:lstStyle/>
        <a:p>
          <a:endParaRPr lang="zh-CN" altLang="en-US"/>
        </a:p>
      </dgm:t>
    </dgm:pt>
    <dgm:pt modelId="{0374F344-D3C6-43F0-97F2-0A8753E0E7E0}" type="sibTrans" cxnId="{7FFFB1CC-EF8C-4BF1-8ACE-8A99D6C49926}">
      <dgm:prSet/>
      <dgm:spPr/>
      <dgm:t>
        <a:bodyPr/>
        <a:lstStyle/>
        <a:p>
          <a:endParaRPr lang="zh-CN" altLang="en-US"/>
        </a:p>
      </dgm:t>
    </dgm:pt>
    <dgm:pt modelId="{C21E7959-2A07-4884-9EAB-DEBE1C5AAC54}">
      <dgm:prSet custT="1"/>
      <dgm:spPr/>
      <dgm:t>
        <a:bodyPr/>
        <a:lstStyle/>
        <a:p>
          <a:pPr rtl="0"/>
          <a:r>
            <a:rPr lang="zh-CN" sz="1700" dirty="0" smtClean="0"/>
            <a:t>解决方案</a:t>
          </a:r>
          <a:endParaRPr lang="en-US" sz="1700" dirty="0"/>
        </a:p>
      </dgm:t>
    </dgm:pt>
    <dgm:pt modelId="{BA0EF1F1-5389-429F-8C63-27C378C951F8}" type="parTrans" cxnId="{124C0304-6CDE-4A2C-AC2A-FA7D3AAC7626}">
      <dgm:prSet/>
      <dgm:spPr/>
      <dgm:t>
        <a:bodyPr/>
        <a:lstStyle/>
        <a:p>
          <a:endParaRPr lang="zh-CN" altLang="en-US"/>
        </a:p>
      </dgm:t>
    </dgm:pt>
    <dgm:pt modelId="{F2F872C4-B666-4DB5-B057-A72F5D76359D}" type="sibTrans" cxnId="{124C0304-6CDE-4A2C-AC2A-FA7D3AAC7626}">
      <dgm:prSet/>
      <dgm:spPr/>
      <dgm:t>
        <a:bodyPr/>
        <a:lstStyle/>
        <a:p>
          <a:endParaRPr lang="zh-CN" altLang="en-US"/>
        </a:p>
      </dgm:t>
    </dgm:pt>
    <dgm:pt modelId="{6AC36CFF-9E4A-48D1-9DB6-B0192A1EE185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抽象出通用的基础排序逻辑</a:t>
          </a:r>
          <a:endParaRPr lang="en-US" sz="1700" dirty="0">
            <a:solidFill>
              <a:schemeClr val="accent1"/>
            </a:solidFill>
          </a:endParaRPr>
        </a:p>
      </dgm:t>
    </dgm:pt>
    <dgm:pt modelId="{90EF44A0-37D1-4CE6-BB90-0165ADB44EBA}" type="parTrans" cxnId="{C35ECACE-2D22-4986-A3B9-47EEF0C9A165}">
      <dgm:prSet/>
      <dgm:spPr/>
      <dgm:t>
        <a:bodyPr/>
        <a:lstStyle/>
        <a:p>
          <a:endParaRPr lang="zh-CN" altLang="en-US"/>
        </a:p>
      </dgm:t>
    </dgm:pt>
    <dgm:pt modelId="{4F91B643-86BC-4713-8BDD-1DB2065D4701}" type="sibTrans" cxnId="{C35ECACE-2D22-4986-A3B9-47EEF0C9A165}">
      <dgm:prSet/>
      <dgm:spPr/>
      <dgm:t>
        <a:bodyPr/>
        <a:lstStyle/>
        <a:p>
          <a:endParaRPr lang="zh-CN" altLang="en-US"/>
        </a:p>
      </dgm:t>
    </dgm:pt>
    <dgm:pt modelId="{36AE117C-AC26-4953-A531-9C1DB3365852}">
      <dgm:prSet custT="1"/>
      <dgm:spPr/>
      <dgm:t>
        <a:bodyPr/>
        <a:lstStyle/>
        <a:p>
          <a:pPr rtl="0"/>
          <a:r>
            <a:rPr lang="zh-CN" sz="1700" dirty="0" smtClean="0">
              <a:solidFill>
                <a:schemeClr val="accent1"/>
              </a:solidFill>
            </a:rPr>
            <a:t>使用排序框架</a:t>
          </a:r>
          <a:r>
            <a:rPr lang="zh-CN" altLang="en-US" sz="1700" dirty="0" smtClean="0">
              <a:solidFill>
                <a:schemeClr val="accent1"/>
              </a:solidFill>
            </a:rPr>
            <a:t>配置化管理和</a:t>
          </a:r>
          <a:r>
            <a:rPr lang="zh-CN" sz="1700" dirty="0" smtClean="0">
              <a:solidFill>
                <a:schemeClr val="accent1"/>
              </a:solidFill>
            </a:rPr>
            <a:t>组织排序流程</a:t>
          </a:r>
          <a:endParaRPr lang="en-US" sz="1700" dirty="0">
            <a:solidFill>
              <a:schemeClr val="accent1"/>
            </a:solidFill>
          </a:endParaRPr>
        </a:p>
      </dgm:t>
    </dgm:pt>
    <dgm:pt modelId="{01E01B3D-8DFD-4B50-87B9-3B20354CA414}" type="parTrans" cxnId="{67CFA57A-41AA-401E-B4BD-2D53656FE2EA}">
      <dgm:prSet/>
      <dgm:spPr/>
      <dgm:t>
        <a:bodyPr/>
        <a:lstStyle/>
        <a:p>
          <a:endParaRPr lang="zh-CN" altLang="en-US"/>
        </a:p>
      </dgm:t>
    </dgm:pt>
    <dgm:pt modelId="{CE622FB8-BA7D-40A6-BC08-63CD1A6A7BA4}" type="sibTrans" cxnId="{67CFA57A-41AA-401E-B4BD-2D53656FE2EA}">
      <dgm:prSet/>
      <dgm:spPr/>
      <dgm:t>
        <a:bodyPr/>
        <a:lstStyle/>
        <a:p>
          <a:endParaRPr lang="zh-CN" altLang="en-US"/>
        </a:p>
      </dgm:t>
    </dgm:pt>
    <dgm:pt modelId="{1CAB1348-57D5-4E55-8595-2C6F3B20B499}">
      <dgm:prSet/>
      <dgm:spPr/>
      <dgm:t>
        <a:bodyPr/>
        <a:lstStyle/>
        <a:p>
          <a:pPr rtl="0"/>
          <a:endParaRPr lang="en-US" sz="1600" dirty="0">
            <a:solidFill>
              <a:schemeClr val="accent1"/>
            </a:solidFill>
          </a:endParaRPr>
        </a:p>
      </dgm:t>
    </dgm:pt>
    <dgm:pt modelId="{70863F53-3409-4C03-8630-0D2E9800A2A1}" type="parTrans" cxnId="{F75A4A04-0711-4CDB-9664-09ABDC7ADA1D}">
      <dgm:prSet/>
      <dgm:spPr/>
      <dgm:t>
        <a:bodyPr/>
        <a:lstStyle/>
        <a:p>
          <a:endParaRPr lang="zh-CN" altLang="en-US"/>
        </a:p>
      </dgm:t>
    </dgm:pt>
    <dgm:pt modelId="{0E34B182-4412-406D-A251-AEC4E2B2B046}" type="sibTrans" cxnId="{F75A4A04-0711-4CDB-9664-09ABDC7ADA1D}">
      <dgm:prSet/>
      <dgm:spPr/>
      <dgm:t>
        <a:bodyPr/>
        <a:lstStyle/>
        <a:p>
          <a:endParaRPr lang="zh-CN" altLang="en-US"/>
        </a:p>
      </dgm:t>
    </dgm:pt>
    <dgm:pt modelId="{4CA4DE3D-B1AE-4C18-B1D9-74002F28E4CA}">
      <dgm:prSet/>
      <dgm:spPr/>
      <dgm:t>
        <a:bodyPr/>
        <a:lstStyle/>
        <a:p>
          <a:pPr rtl="0"/>
          <a:endParaRPr lang="en-US" sz="1600" dirty="0">
            <a:solidFill>
              <a:schemeClr val="accent1"/>
            </a:solidFill>
          </a:endParaRPr>
        </a:p>
      </dgm:t>
    </dgm:pt>
    <dgm:pt modelId="{CBF16D5A-2EB8-4D05-85C7-A76A6589E267}" type="sibTrans" cxnId="{224EE056-CD7B-4FBE-8F60-A6530E719078}">
      <dgm:prSet/>
      <dgm:spPr/>
      <dgm:t>
        <a:bodyPr/>
        <a:lstStyle/>
        <a:p>
          <a:endParaRPr lang="zh-CN" altLang="en-US"/>
        </a:p>
      </dgm:t>
    </dgm:pt>
    <dgm:pt modelId="{91BF1364-8417-4AA4-BEF6-7E931D0D9C56}" type="parTrans" cxnId="{224EE056-CD7B-4FBE-8F60-A6530E719078}">
      <dgm:prSet/>
      <dgm:spPr/>
      <dgm:t>
        <a:bodyPr/>
        <a:lstStyle/>
        <a:p>
          <a:endParaRPr lang="zh-CN" altLang="en-US"/>
        </a:p>
      </dgm:t>
    </dgm:pt>
    <dgm:pt modelId="{2893D6C4-BA60-48BD-AA02-B52840798D98}">
      <dgm:prSet/>
      <dgm:spPr/>
      <dgm:t>
        <a:bodyPr/>
        <a:lstStyle/>
        <a:p>
          <a:pPr rtl="0"/>
          <a:endParaRPr lang="en-US" sz="1600" dirty="0">
            <a:solidFill>
              <a:schemeClr val="accent1"/>
            </a:solidFill>
          </a:endParaRPr>
        </a:p>
      </dgm:t>
    </dgm:pt>
    <dgm:pt modelId="{5CC5FB05-82A2-4FB1-BCE5-25D331AF1DD7}" type="sibTrans" cxnId="{3D810B3E-A0F5-438E-B24D-E0805968F4E3}">
      <dgm:prSet/>
      <dgm:spPr/>
      <dgm:t>
        <a:bodyPr/>
        <a:lstStyle/>
        <a:p>
          <a:endParaRPr lang="zh-CN" altLang="en-US"/>
        </a:p>
      </dgm:t>
    </dgm:pt>
    <dgm:pt modelId="{BF1AF533-F666-4D86-B655-4FBA6C7A544C}" type="parTrans" cxnId="{3D810B3E-A0F5-438E-B24D-E0805968F4E3}">
      <dgm:prSet/>
      <dgm:spPr/>
      <dgm:t>
        <a:bodyPr/>
        <a:lstStyle/>
        <a:p>
          <a:endParaRPr lang="zh-CN" altLang="en-US"/>
        </a:p>
      </dgm:t>
    </dgm:pt>
    <dgm:pt modelId="{3596A6E5-FF92-4738-A0BB-53CEB0CFA50D}">
      <dgm:prSet/>
      <dgm:spPr/>
      <dgm:t>
        <a:bodyPr/>
        <a:lstStyle/>
        <a:p>
          <a:pPr rtl="0"/>
          <a:endParaRPr lang="en-US" sz="1600" dirty="0">
            <a:solidFill>
              <a:schemeClr val="accent1"/>
            </a:solidFill>
          </a:endParaRPr>
        </a:p>
      </dgm:t>
    </dgm:pt>
    <dgm:pt modelId="{B34CA4E9-A9BE-4CC1-A6E3-2F0B9C9E7C41}" type="parTrans" cxnId="{D45F413C-C353-40C0-AE9C-0E6F2CB0D87F}">
      <dgm:prSet/>
      <dgm:spPr/>
      <dgm:t>
        <a:bodyPr/>
        <a:lstStyle/>
        <a:p>
          <a:endParaRPr lang="zh-CN" altLang="en-US"/>
        </a:p>
      </dgm:t>
    </dgm:pt>
    <dgm:pt modelId="{DF0C7E2E-26DF-48BC-84C2-F705A511C873}" type="sibTrans" cxnId="{D45F413C-C353-40C0-AE9C-0E6F2CB0D87F}">
      <dgm:prSet/>
      <dgm:spPr/>
      <dgm:t>
        <a:bodyPr/>
        <a:lstStyle/>
        <a:p>
          <a:endParaRPr lang="zh-CN" altLang="en-US"/>
        </a:p>
      </dgm:t>
    </dgm:pt>
    <dgm:pt modelId="{7FF4A541-081B-488F-8977-5F1A367E6773}">
      <dgm:prSet custT="1"/>
      <dgm:spPr/>
      <dgm:t>
        <a:bodyPr/>
        <a:lstStyle/>
        <a:p>
          <a:pPr rtl="0"/>
          <a:endParaRPr lang="en-US" sz="1700" dirty="0">
            <a:solidFill>
              <a:schemeClr val="accent1"/>
            </a:solidFill>
          </a:endParaRPr>
        </a:p>
      </dgm:t>
    </dgm:pt>
    <dgm:pt modelId="{9EEE1A69-E5E7-42CF-9897-770EDED76BFB}" type="parTrans" cxnId="{68126F61-1415-4F52-A823-235B17A3FB01}">
      <dgm:prSet/>
      <dgm:spPr/>
      <dgm:t>
        <a:bodyPr/>
        <a:lstStyle/>
        <a:p>
          <a:endParaRPr lang="zh-CN" altLang="en-US"/>
        </a:p>
      </dgm:t>
    </dgm:pt>
    <dgm:pt modelId="{4B33F7D5-09B1-4CA4-83AB-7E51EF3D111C}" type="sibTrans" cxnId="{68126F61-1415-4F52-A823-235B17A3FB01}">
      <dgm:prSet/>
      <dgm:spPr/>
      <dgm:t>
        <a:bodyPr/>
        <a:lstStyle/>
        <a:p>
          <a:endParaRPr lang="zh-CN" altLang="en-US"/>
        </a:p>
      </dgm:t>
    </dgm:pt>
    <dgm:pt modelId="{84B27E08-1207-430F-A069-E121D6BEC5F4}" type="pres">
      <dgm:prSet presAssocID="{9DEE811F-469C-470A-B9A9-347B566CF3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352B73-5C97-42D4-A621-04F979D1307F}" type="pres">
      <dgm:prSet presAssocID="{B883E83E-0467-4929-908B-ED2F0FE4616C}" presName="composite" presStyleCnt="0"/>
      <dgm:spPr/>
    </dgm:pt>
    <dgm:pt modelId="{23283615-9AFD-4B95-884F-E645FE2ECEC6}" type="pres">
      <dgm:prSet presAssocID="{B883E83E-0467-4929-908B-ED2F0FE461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9F056-5772-4D3F-BA7C-58FAE93C419B}" type="pres">
      <dgm:prSet presAssocID="{B883E83E-0467-4929-908B-ED2F0FE4616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1042F-73B8-4F61-A3CB-0043D51A7C97}" type="pres">
      <dgm:prSet presAssocID="{7BA14DE2-DC03-41BB-B621-A56CF2AAEC72}" presName="space" presStyleCnt="0"/>
      <dgm:spPr/>
    </dgm:pt>
    <dgm:pt modelId="{531FC1CC-48DC-4AD1-A685-5DD2418213ED}" type="pres">
      <dgm:prSet presAssocID="{80C03144-3435-4351-A5B3-6290D82E1DFD}" presName="composite" presStyleCnt="0"/>
      <dgm:spPr/>
    </dgm:pt>
    <dgm:pt modelId="{2876F6FB-3618-4607-8EFD-230E99962ED8}" type="pres">
      <dgm:prSet presAssocID="{80C03144-3435-4351-A5B3-6290D82E1D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187BF-6189-4ED8-BD5B-0CF393002572}" type="pres">
      <dgm:prSet presAssocID="{80C03144-3435-4351-A5B3-6290D82E1DF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3D159-75F7-4306-936C-1E3C86E8FB68}" type="pres">
      <dgm:prSet presAssocID="{167F2953-CD07-4F35-8B7B-656613B5DC70}" presName="space" presStyleCnt="0"/>
      <dgm:spPr/>
    </dgm:pt>
    <dgm:pt modelId="{BF29A0FD-80B2-47AB-B071-F85F9FF0CBBB}" type="pres">
      <dgm:prSet presAssocID="{C21E7959-2A07-4884-9EAB-DEBE1C5AAC54}" presName="composite" presStyleCnt="0"/>
      <dgm:spPr/>
    </dgm:pt>
    <dgm:pt modelId="{C3F7F5DA-F601-4A1C-9D60-B7127507324A}" type="pres">
      <dgm:prSet presAssocID="{C21E7959-2A07-4884-9EAB-DEBE1C5AAC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89D373-7B97-4208-928B-C092C170C959}" type="pres">
      <dgm:prSet presAssocID="{C21E7959-2A07-4884-9EAB-DEBE1C5AAC54}" presName="desTx" presStyleLbl="alignAccFollowNode1" presStyleIdx="2" presStyleCnt="3" custLinFactNeighborX="1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810B3E-A0F5-438E-B24D-E0805968F4E3}" srcId="{80C03144-3435-4351-A5B3-6290D82E1DFD}" destId="{2893D6C4-BA60-48BD-AA02-B52840798D98}" srcOrd="6" destOrd="0" parTransId="{BF1AF533-F666-4D86-B655-4FBA6C7A544C}" sibTransId="{5CC5FB05-82A2-4FB1-BCE5-25D331AF1DD7}"/>
    <dgm:cxn modelId="{F02BB046-6944-4138-A281-725ED7750271}" type="presOf" srcId="{1CAB1348-57D5-4E55-8595-2C6F3B20B499}" destId="{3D1187BF-6189-4ED8-BD5B-0CF393002572}" srcOrd="0" destOrd="4" presId="urn:microsoft.com/office/officeart/2005/8/layout/hList1"/>
    <dgm:cxn modelId="{C35ECACE-2D22-4986-A3B9-47EEF0C9A165}" srcId="{C21E7959-2A07-4884-9EAB-DEBE1C5AAC54}" destId="{6AC36CFF-9E4A-48D1-9DB6-B0192A1EE185}" srcOrd="0" destOrd="0" parTransId="{90EF44A0-37D1-4CE6-BB90-0165ADB44EBA}" sibTransId="{4F91B643-86BC-4713-8BDD-1DB2065D4701}"/>
    <dgm:cxn modelId="{15F934CF-7698-4936-9FAB-83FA20EC7394}" type="presOf" srcId="{D71AABB7-FECF-4AA3-BF78-F333F40E5884}" destId="{3D1187BF-6189-4ED8-BD5B-0CF393002572}" srcOrd="0" destOrd="1" presId="urn:microsoft.com/office/officeart/2005/8/layout/hList1"/>
    <dgm:cxn modelId="{ACB36E6B-B549-43DC-99DD-B7E689B49DC6}" type="presOf" srcId="{4CA4DE3D-B1AE-4C18-B1D9-74002F28E4CA}" destId="{3D1187BF-6189-4ED8-BD5B-0CF393002572}" srcOrd="0" destOrd="5" presId="urn:microsoft.com/office/officeart/2005/8/layout/hList1"/>
    <dgm:cxn modelId="{23A667FB-6664-44E1-9286-3969092EE23C}" type="presOf" srcId="{12D24DC9-C968-4782-9291-FE0DDECFBF0F}" destId="{3D1187BF-6189-4ED8-BD5B-0CF393002572}" srcOrd="0" destOrd="0" presId="urn:microsoft.com/office/officeart/2005/8/layout/hList1"/>
    <dgm:cxn modelId="{D96E356C-984D-4B59-95DC-1A8D5E8D7A81}" srcId="{80C03144-3435-4351-A5B3-6290D82E1DFD}" destId="{12D24DC9-C968-4782-9291-FE0DDECFBF0F}" srcOrd="0" destOrd="0" parTransId="{5B8D0B9C-C1F4-4389-9A9F-9119C5BE5706}" sibTransId="{75F16FC6-C0F0-4AAD-BBA5-AF1FC37ABED2}"/>
    <dgm:cxn modelId="{601DE764-237E-4D47-B8A3-11CA21E61208}" type="presOf" srcId="{B883E83E-0467-4929-908B-ED2F0FE4616C}" destId="{23283615-9AFD-4B95-884F-E645FE2ECEC6}" srcOrd="0" destOrd="0" presId="urn:microsoft.com/office/officeart/2005/8/layout/hList1"/>
    <dgm:cxn modelId="{F75A4A04-0711-4CDB-9664-09ABDC7ADA1D}" srcId="{80C03144-3435-4351-A5B3-6290D82E1DFD}" destId="{1CAB1348-57D5-4E55-8595-2C6F3B20B499}" srcOrd="4" destOrd="0" parTransId="{70863F53-3409-4C03-8630-0D2E9800A2A1}" sibTransId="{0E34B182-4412-406D-A251-AEC4E2B2B046}"/>
    <dgm:cxn modelId="{224EE056-CD7B-4FBE-8F60-A6530E719078}" srcId="{80C03144-3435-4351-A5B3-6290D82E1DFD}" destId="{4CA4DE3D-B1AE-4C18-B1D9-74002F28E4CA}" srcOrd="5" destOrd="0" parTransId="{91BF1364-8417-4AA4-BEF6-7E931D0D9C56}" sibTransId="{CBF16D5A-2EB8-4D05-85C7-A76A6589E267}"/>
    <dgm:cxn modelId="{48BF20D2-CD1B-4BF1-BADF-D1CF010B5513}" type="presOf" srcId="{2893D6C4-BA60-48BD-AA02-B52840798D98}" destId="{3D1187BF-6189-4ED8-BD5B-0CF393002572}" srcOrd="0" destOrd="6" presId="urn:microsoft.com/office/officeart/2005/8/layout/hList1"/>
    <dgm:cxn modelId="{88F402EF-867D-4739-B003-2D83904C6A51}" type="presOf" srcId="{6CF6ED13-056B-46B0-AE40-9123F80ECDBA}" destId="{3D1187BF-6189-4ED8-BD5B-0CF393002572}" srcOrd="0" destOrd="2" presId="urn:microsoft.com/office/officeart/2005/8/layout/hList1"/>
    <dgm:cxn modelId="{2E05DE70-3B46-41E7-B8CB-43C209B6F2EF}" type="presOf" srcId="{12BF7066-797C-45E7-925F-5973ACC5FFA3}" destId="{7229F056-5772-4D3F-BA7C-58FAE93C419B}" srcOrd="0" destOrd="0" presId="urn:microsoft.com/office/officeart/2005/8/layout/hList1"/>
    <dgm:cxn modelId="{586DF55B-7E7B-4E4E-9D4C-7CA6B4F13B20}" srcId="{B883E83E-0467-4929-908B-ED2F0FE4616C}" destId="{12BF7066-797C-45E7-925F-5973ACC5FFA3}" srcOrd="0" destOrd="0" parTransId="{00EE18B2-2928-4C6F-BEBF-6141185D973A}" sibTransId="{FDD95287-CF7C-4286-B581-2118B85D0937}"/>
    <dgm:cxn modelId="{8BC4E5C8-E6EA-4613-B799-4BA055361108}" type="presOf" srcId="{6AC36CFF-9E4A-48D1-9DB6-B0192A1EE185}" destId="{C289D373-7B97-4208-928B-C092C170C959}" srcOrd="0" destOrd="0" presId="urn:microsoft.com/office/officeart/2005/8/layout/hList1"/>
    <dgm:cxn modelId="{34B851D0-54FB-49A2-9155-016847ECD191}" type="presOf" srcId="{3596A6E5-FF92-4738-A0BB-53CEB0CFA50D}" destId="{3D1187BF-6189-4ED8-BD5B-0CF393002572}" srcOrd="0" destOrd="3" presId="urn:microsoft.com/office/officeart/2005/8/layout/hList1"/>
    <dgm:cxn modelId="{68126F61-1415-4F52-A823-235B17A3FB01}" srcId="{C21E7959-2A07-4884-9EAB-DEBE1C5AAC54}" destId="{7FF4A541-081B-488F-8977-5F1A367E6773}" srcOrd="2" destOrd="0" parTransId="{9EEE1A69-E5E7-42CF-9897-770EDED76BFB}" sibTransId="{4B33F7D5-09B1-4CA4-83AB-7E51EF3D111C}"/>
    <dgm:cxn modelId="{3125C010-7FE0-4B44-A579-B9F4AB1BD8DF}" type="presOf" srcId="{9DEE811F-469C-470A-B9A9-347B566CF351}" destId="{84B27E08-1207-430F-A069-E121D6BEC5F4}" srcOrd="0" destOrd="0" presId="urn:microsoft.com/office/officeart/2005/8/layout/hList1"/>
    <dgm:cxn modelId="{46A9EDE6-6A95-45A3-894C-99C45521DCCF}" type="presOf" srcId="{7FF4A541-081B-488F-8977-5F1A367E6773}" destId="{C289D373-7B97-4208-928B-C092C170C959}" srcOrd="0" destOrd="2" presId="urn:microsoft.com/office/officeart/2005/8/layout/hList1"/>
    <dgm:cxn modelId="{08822075-B0AD-44A9-AF57-DDBDC72D3DFD}" type="presOf" srcId="{C21E7959-2A07-4884-9EAB-DEBE1C5AAC54}" destId="{C3F7F5DA-F601-4A1C-9D60-B7127507324A}" srcOrd="0" destOrd="0" presId="urn:microsoft.com/office/officeart/2005/8/layout/hList1"/>
    <dgm:cxn modelId="{231F6104-0CCE-4679-B639-51C13102BD19}" type="presOf" srcId="{36AE117C-AC26-4953-A531-9C1DB3365852}" destId="{C289D373-7B97-4208-928B-C092C170C959}" srcOrd="0" destOrd="1" presId="urn:microsoft.com/office/officeart/2005/8/layout/hList1"/>
    <dgm:cxn modelId="{F9CA95F3-057B-48A5-961A-C26A5D1D2C38}" srcId="{80C03144-3435-4351-A5B3-6290D82E1DFD}" destId="{D71AABB7-FECF-4AA3-BF78-F333F40E5884}" srcOrd="1" destOrd="0" parTransId="{E39C33CD-4192-4713-AC19-76258EB811A1}" sibTransId="{0B914661-1786-4FC4-A4CD-C00290C00A5F}"/>
    <dgm:cxn modelId="{124C0304-6CDE-4A2C-AC2A-FA7D3AAC7626}" srcId="{9DEE811F-469C-470A-B9A9-347B566CF351}" destId="{C21E7959-2A07-4884-9EAB-DEBE1C5AAC54}" srcOrd="2" destOrd="0" parTransId="{BA0EF1F1-5389-429F-8C63-27C378C951F8}" sibTransId="{F2F872C4-B666-4DB5-B057-A72F5D76359D}"/>
    <dgm:cxn modelId="{67CFA57A-41AA-401E-B4BD-2D53656FE2EA}" srcId="{C21E7959-2A07-4884-9EAB-DEBE1C5AAC54}" destId="{36AE117C-AC26-4953-A531-9C1DB3365852}" srcOrd="1" destOrd="0" parTransId="{01E01B3D-8DFD-4B50-87B9-3B20354CA414}" sibTransId="{CE622FB8-BA7D-40A6-BC08-63CD1A6A7BA4}"/>
    <dgm:cxn modelId="{7FFFB1CC-EF8C-4BF1-8ACE-8A99D6C49926}" srcId="{80C03144-3435-4351-A5B3-6290D82E1DFD}" destId="{6CF6ED13-056B-46B0-AE40-9123F80ECDBA}" srcOrd="2" destOrd="0" parTransId="{5EA34380-7E06-4E36-8F8E-46A4DD210922}" sibTransId="{0374F344-D3C6-43F0-97F2-0A8753E0E7E0}"/>
    <dgm:cxn modelId="{1889BA6F-632F-4AD9-874B-9744BB4147DA}" srcId="{9DEE811F-469C-470A-B9A9-347B566CF351}" destId="{B883E83E-0467-4929-908B-ED2F0FE4616C}" srcOrd="0" destOrd="0" parTransId="{1D46C961-DC84-45E0-A44F-D10892C1542C}" sibTransId="{7BA14DE2-DC03-41BB-B621-A56CF2AAEC72}"/>
    <dgm:cxn modelId="{D45F413C-C353-40C0-AE9C-0E6F2CB0D87F}" srcId="{80C03144-3435-4351-A5B3-6290D82E1DFD}" destId="{3596A6E5-FF92-4738-A0BB-53CEB0CFA50D}" srcOrd="3" destOrd="0" parTransId="{B34CA4E9-A9BE-4CC1-A6E3-2F0B9C9E7C41}" sibTransId="{DF0C7E2E-26DF-48BC-84C2-F705A511C873}"/>
    <dgm:cxn modelId="{BB06F139-0BC5-4B62-BAF8-107C99D265AC}" type="presOf" srcId="{80C03144-3435-4351-A5B3-6290D82E1DFD}" destId="{2876F6FB-3618-4607-8EFD-230E99962ED8}" srcOrd="0" destOrd="0" presId="urn:microsoft.com/office/officeart/2005/8/layout/hList1"/>
    <dgm:cxn modelId="{59276C7C-F584-4F9A-8CCA-AEABEA07BE13}" srcId="{9DEE811F-469C-470A-B9A9-347B566CF351}" destId="{80C03144-3435-4351-A5B3-6290D82E1DFD}" srcOrd="1" destOrd="0" parTransId="{C0203B50-A1A1-4DD8-9B4F-20A6F1188C86}" sibTransId="{167F2953-CD07-4F35-8B7B-656613B5DC70}"/>
    <dgm:cxn modelId="{B44C8009-476F-45A0-9759-2CCF81B08B47}" type="presParOf" srcId="{84B27E08-1207-430F-A069-E121D6BEC5F4}" destId="{DE352B73-5C97-42D4-A621-04F979D1307F}" srcOrd="0" destOrd="0" presId="urn:microsoft.com/office/officeart/2005/8/layout/hList1"/>
    <dgm:cxn modelId="{7EC3123B-5752-4EC8-BDDC-2E6842C7846D}" type="presParOf" srcId="{DE352B73-5C97-42D4-A621-04F979D1307F}" destId="{23283615-9AFD-4B95-884F-E645FE2ECEC6}" srcOrd="0" destOrd="0" presId="urn:microsoft.com/office/officeart/2005/8/layout/hList1"/>
    <dgm:cxn modelId="{71A59195-53EB-4B55-B899-1304A768095A}" type="presParOf" srcId="{DE352B73-5C97-42D4-A621-04F979D1307F}" destId="{7229F056-5772-4D3F-BA7C-58FAE93C419B}" srcOrd="1" destOrd="0" presId="urn:microsoft.com/office/officeart/2005/8/layout/hList1"/>
    <dgm:cxn modelId="{361F98CF-ACB5-482C-A555-877249C480D5}" type="presParOf" srcId="{84B27E08-1207-430F-A069-E121D6BEC5F4}" destId="{1311042F-73B8-4F61-A3CB-0043D51A7C97}" srcOrd="1" destOrd="0" presId="urn:microsoft.com/office/officeart/2005/8/layout/hList1"/>
    <dgm:cxn modelId="{50E9DFD0-6556-4BE8-B1C8-2C953585AEE4}" type="presParOf" srcId="{84B27E08-1207-430F-A069-E121D6BEC5F4}" destId="{531FC1CC-48DC-4AD1-A685-5DD2418213ED}" srcOrd="2" destOrd="0" presId="urn:microsoft.com/office/officeart/2005/8/layout/hList1"/>
    <dgm:cxn modelId="{37A7F3FF-4070-4072-BF5F-0FDA0E58C182}" type="presParOf" srcId="{531FC1CC-48DC-4AD1-A685-5DD2418213ED}" destId="{2876F6FB-3618-4607-8EFD-230E99962ED8}" srcOrd="0" destOrd="0" presId="urn:microsoft.com/office/officeart/2005/8/layout/hList1"/>
    <dgm:cxn modelId="{AFA629CF-3421-449D-8F62-B1772FA3700B}" type="presParOf" srcId="{531FC1CC-48DC-4AD1-A685-5DD2418213ED}" destId="{3D1187BF-6189-4ED8-BD5B-0CF393002572}" srcOrd="1" destOrd="0" presId="urn:microsoft.com/office/officeart/2005/8/layout/hList1"/>
    <dgm:cxn modelId="{9001B954-6D27-440B-8A3C-E12D286437E4}" type="presParOf" srcId="{84B27E08-1207-430F-A069-E121D6BEC5F4}" destId="{8033D159-75F7-4306-936C-1E3C86E8FB68}" srcOrd="3" destOrd="0" presId="urn:microsoft.com/office/officeart/2005/8/layout/hList1"/>
    <dgm:cxn modelId="{7E27B6D4-C0A8-42FB-9EEF-8BC84B55042E}" type="presParOf" srcId="{84B27E08-1207-430F-A069-E121D6BEC5F4}" destId="{BF29A0FD-80B2-47AB-B071-F85F9FF0CBBB}" srcOrd="4" destOrd="0" presId="urn:microsoft.com/office/officeart/2005/8/layout/hList1"/>
    <dgm:cxn modelId="{9D2FE789-9682-408A-8C9B-934AF5A7B2A1}" type="presParOf" srcId="{BF29A0FD-80B2-47AB-B071-F85F9FF0CBBB}" destId="{C3F7F5DA-F601-4A1C-9D60-B7127507324A}" srcOrd="0" destOrd="0" presId="urn:microsoft.com/office/officeart/2005/8/layout/hList1"/>
    <dgm:cxn modelId="{3F229484-798C-4E09-BA14-8331D91AD8C5}" type="presParOf" srcId="{BF29A0FD-80B2-47AB-B071-F85F9FF0CBBB}" destId="{C289D373-7B97-4208-928B-C092C170C9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3583A-B0FB-4D98-90A7-8FE5C747B98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BEA598-3CF7-4ECD-9B07-E587E1631047}">
      <dgm:prSet/>
      <dgm:spPr/>
      <dgm:t>
        <a:bodyPr/>
        <a:lstStyle/>
        <a:p>
          <a:pPr rtl="0"/>
          <a:r>
            <a:rPr lang="zh-CN" dirty="0" smtClean="0"/>
            <a:t>背景</a:t>
          </a:r>
          <a:endParaRPr lang="en-US" dirty="0"/>
        </a:p>
      </dgm:t>
    </dgm:pt>
    <dgm:pt modelId="{C08A34D9-0202-4827-8885-863B6A318404}" type="parTrans" cxnId="{F9AFC4B5-FFF3-4892-8F98-1972B1263FA7}">
      <dgm:prSet/>
      <dgm:spPr/>
      <dgm:t>
        <a:bodyPr/>
        <a:lstStyle/>
        <a:p>
          <a:endParaRPr lang="zh-CN" altLang="en-US"/>
        </a:p>
      </dgm:t>
    </dgm:pt>
    <dgm:pt modelId="{24ACAD41-8F35-4E84-9862-F75BBA575348}" type="sibTrans" cxnId="{F9AFC4B5-FFF3-4892-8F98-1972B1263FA7}">
      <dgm:prSet/>
      <dgm:spPr/>
      <dgm:t>
        <a:bodyPr/>
        <a:lstStyle/>
        <a:p>
          <a:endParaRPr lang="zh-CN" altLang="en-US"/>
        </a:p>
      </dgm:t>
    </dgm:pt>
    <dgm:pt modelId="{3ACF066A-2310-4C97-B270-2F78EA6C9EB7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平台化</a:t>
          </a:r>
          <a:r>
            <a:rPr lang="zh-CN" altLang="en-US" dirty="0" smtClean="0">
              <a:solidFill>
                <a:schemeClr val="accent1"/>
              </a:solidFill>
            </a:rPr>
            <a:t>战略</a:t>
          </a:r>
          <a:r>
            <a:rPr lang="zh-CN" dirty="0" smtClean="0">
              <a:solidFill>
                <a:schemeClr val="accent1"/>
              </a:solidFill>
            </a:rPr>
            <a:t>，需要支持多条业务线</a:t>
          </a:r>
          <a:endParaRPr lang="en-US" dirty="0">
            <a:solidFill>
              <a:schemeClr val="accent1"/>
            </a:solidFill>
          </a:endParaRPr>
        </a:p>
      </dgm:t>
    </dgm:pt>
    <dgm:pt modelId="{CABC5750-7AC9-42B4-B15B-0FC2C4F28DC0}" type="parTrans" cxnId="{575D928D-F589-4E95-B71F-42910181E6CB}">
      <dgm:prSet/>
      <dgm:spPr/>
      <dgm:t>
        <a:bodyPr/>
        <a:lstStyle/>
        <a:p>
          <a:endParaRPr lang="zh-CN" altLang="en-US"/>
        </a:p>
      </dgm:t>
    </dgm:pt>
    <dgm:pt modelId="{D72F5943-76B1-4EF2-A6AE-8E8C062DBBDE}" type="sibTrans" cxnId="{575D928D-F589-4E95-B71F-42910181E6CB}">
      <dgm:prSet/>
      <dgm:spPr/>
      <dgm:t>
        <a:bodyPr/>
        <a:lstStyle/>
        <a:p>
          <a:endParaRPr lang="zh-CN" altLang="en-US"/>
        </a:p>
      </dgm:t>
    </dgm:pt>
    <dgm:pt modelId="{2153AED9-A358-4463-9C3F-3119E32F99F9}">
      <dgm:prSet/>
      <dgm:spPr/>
      <dgm:t>
        <a:bodyPr/>
        <a:lstStyle/>
        <a:p>
          <a:pPr rtl="0"/>
          <a:r>
            <a:rPr lang="zh-CN" altLang="en-US" dirty="0" smtClean="0"/>
            <a:t>遇到的问题</a:t>
          </a:r>
          <a:endParaRPr lang="en-US" dirty="0"/>
        </a:p>
      </dgm:t>
    </dgm:pt>
    <dgm:pt modelId="{3C5E3C5B-46DE-4085-BB66-44D8E6A1CD64}" type="parTrans" cxnId="{F2BDA8BF-1F9D-4222-A13A-93B8F0DBC56D}">
      <dgm:prSet/>
      <dgm:spPr/>
      <dgm:t>
        <a:bodyPr/>
        <a:lstStyle/>
        <a:p>
          <a:endParaRPr lang="zh-CN" altLang="en-US"/>
        </a:p>
      </dgm:t>
    </dgm:pt>
    <dgm:pt modelId="{C5742348-7BB5-4528-8D08-F4BF4F53FEE9}" type="sibTrans" cxnId="{F2BDA8BF-1F9D-4222-A13A-93B8F0DBC56D}">
      <dgm:prSet/>
      <dgm:spPr/>
      <dgm:t>
        <a:bodyPr/>
        <a:lstStyle/>
        <a:p>
          <a:endParaRPr lang="zh-CN" altLang="en-US"/>
        </a:p>
      </dgm:t>
    </dgm:pt>
    <dgm:pt modelId="{3BE62828-4E53-4F88-A1CE-EB8DB000CD42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引擎代码膨胀</a:t>
          </a:r>
          <a:endParaRPr lang="en-US" dirty="0">
            <a:solidFill>
              <a:schemeClr val="accent1"/>
            </a:solidFill>
          </a:endParaRPr>
        </a:p>
      </dgm:t>
    </dgm:pt>
    <dgm:pt modelId="{049B6624-544C-4C93-866A-612E690E235C}" type="parTrans" cxnId="{D5F0B403-6702-4F07-BD7B-2E48E6A511E6}">
      <dgm:prSet/>
      <dgm:spPr/>
      <dgm:t>
        <a:bodyPr/>
        <a:lstStyle/>
        <a:p>
          <a:endParaRPr lang="zh-CN" altLang="en-US"/>
        </a:p>
      </dgm:t>
    </dgm:pt>
    <dgm:pt modelId="{48CB21B6-F8ED-44C5-A5DA-9D4376A6B10F}" type="sibTrans" cxnId="{D5F0B403-6702-4F07-BD7B-2E48E6A511E6}">
      <dgm:prSet/>
      <dgm:spPr/>
      <dgm:t>
        <a:bodyPr/>
        <a:lstStyle/>
        <a:p>
          <a:endParaRPr lang="zh-CN" altLang="en-US"/>
        </a:p>
      </dgm:t>
    </dgm:pt>
    <dgm:pt modelId="{95421413-9AFA-429A-AB85-373D2DA6DD8F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代码耦合度增加</a:t>
          </a:r>
          <a:endParaRPr lang="en-US" dirty="0">
            <a:solidFill>
              <a:schemeClr val="accent1"/>
            </a:solidFill>
          </a:endParaRPr>
        </a:p>
      </dgm:t>
    </dgm:pt>
    <dgm:pt modelId="{22ABDA4A-FADF-4CDC-BBA2-3ACD8CCECB32}" type="parTrans" cxnId="{4DC71974-9851-4AD2-9417-CC2B654D252E}">
      <dgm:prSet/>
      <dgm:spPr/>
      <dgm:t>
        <a:bodyPr/>
        <a:lstStyle/>
        <a:p>
          <a:endParaRPr lang="zh-CN" altLang="en-US"/>
        </a:p>
      </dgm:t>
    </dgm:pt>
    <dgm:pt modelId="{03D27FCB-8BA6-4F16-8EDB-472B1935A5DF}" type="sibTrans" cxnId="{4DC71974-9851-4AD2-9417-CC2B654D252E}">
      <dgm:prSet/>
      <dgm:spPr/>
      <dgm:t>
        <a:bodyPr/>
        <a:lstStyle/>
        <a:p>
          <a:endParaRPr lang="zh-CN" altLang="en-US"/>
        </a:p>
      </dgm:t>
    </dgm:pt>
    <dgm:pt modelId="{4BDBA510-80B4-4575-97AF-D93E8D5C6591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协同开发、管理的难度高</a:t>
          </a:r>
          <a:endParaRPr lang="en-US" dirty="0">
            <a:solidFill>
              <a:schemeClr val="accent1"/>
            </a:solidFill>
          </a:endParaRPr>
        </a:p>
      </dgm:t>
    </dgm:pt>
    <dgm:pt modelId="{BBE9AAF8-5551-426A-B045-90008BF6A840}" type="parTrans" cxnId="{1FE7926D-D3A2-4703-9392-09BBC2F1870A}">
      <dgm:prSet/>
      <dgm:spPr/>
      <dgm:t>
        <a:bodyPr/>
        <a:lstStyle/>
        <a:p>
          <a:endParaRPr lang="zh-CN" altLang="en-US"/>
        </a:p>
      </dgm:t>
    </dgm:pt>
    <dgm:pt modelId="{329C44A2-845C-413E-BE27-85804C292D17}" type="sibTrans" cxnId="{1FE7926D-D3A2-4703-9392-09BBC2F1870A}">
      <dgm:prSet/>
      <dgm:spPr/>
      <dgm:t>
        <a:bodyPr/>
        <a:lstStyle/>
        <a:p>
          <a:endParaRPr lang="zh-CN" altLang="en-US"/>
        </a:p>
      </dgm:t>
    </dgm:pt>
    <dgm:pt modelId="{7275744A-AB2C-4B71-9C72-445D6FD156D6}">
      <dgm:prSet/>
      <dgm:spPr/>
      <dgm:t>
        <a:bodyPr/>
        <a:lstStyle/>
        <a:p>
          <a:pPr rtl="0"/>
          <a:r>
            <a:rPr lang="zh-CN" dirty="0" smtClean="0"/>
            <a:t>解决方案</a:t>
          </a:r>
          <a:endParaRPr lang="en-US" dirty="0"/>
        </a:p>
      </dgm:t>
    </dgm:pt>
    <dgm:pt modelId="{290EC916-BA41-4C51-B90E-DC774C556315}" type="parTrans" cxnId="{92387153-D802-4C60-8CF2-245052B3DE31}">
      <dgm:prSet/>
      <dgm:spPr/>
      <dgm:t>
        <a:bodyPr/>
        <a:lstStyle/>
        <a:p>
          <a:endParaRPr lang="zh-CN" altLang="en-US"/>
        </a:p>
      </dgm:t>
    </dgm:pt>
    <dgm:pt modelId="{78EC6E6A-FB37-48B3-A615-849F34F138EA}" type="sibTrans" cxnId="{92387153-D802-4C60-8CF2-245052B3DE31}">
      <dgm:prSet/>
      <dgm:spPr/>
      <dgm:t>
        <a:bodyPr/>
        <a:lstStyle/>
        <a:p>
          <a:endParaRPr lang="zh-CN" altLang="en-US"/>
        </a:p>
      </dgm:t>
    </dgm:pt>
    <dgm:pt modelId="{90FD2F22-075B-4C2B-94AD-25244D07FD5B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充分理解各个搜索业务，把应用相关的部分插件化</a:t>
          </a:r>
          <a:endParaRPr lang="en-US" dirty="0">
            <a:solidFill>
              <a:schemeClr val="accent1"/>
            </a:solidFill>
          </a:endParaRPr>
        </a:p>
      </dgm:t>
    </dgm:pt>
    <dgm:pt modelId="{5C10E5BA-AA18-40F5-ACDE-4E0B2D89BC8F}" type="parTrans" cxnId="{E75B3D3F-E0D1-4982-B156-65BDBB109291}">
      <dgm:prSet/>
      <dgm:spPr/>
      <dgm:t>
        <a:bodyPr/>
        <a:lstStyle/>
        <a:p>
          <a:endParaRPr lang="zh-CN" altLang="en-US"/>
        </a:p>
      </dgm:t>
    </dgm:pt>
    <dgm:pt modelId="{33971163-1507-46B7-A63F-3A9EF8C20CBD}" type="sibTrans" cxnId="{E75B3D3F-E0D1-4982-B156-65BDBB109291}">
      <dgm:prSet/>
      <dgm:spPr/>
      <dgm:t>
        <a:bodyPr/>
        <a:lstStyle/>
        <a:p>
          <a:endParaRPr lang="zh-CN" altLang="en-US"/>
        </a:p>
      </dgm:t>
    </dgm:pt>
    <dgm:pt modelId="{96F2C38E-51B0-439C-A3A0-2A9C2E0C7AD0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不同的业务线可能差异较大</a:t>
          </a:r>
          <a:endParaRPr lang="en-US" dirty="0">
            <a:solidFill>
              <a:schemeClr val="accent1"/>
            </a:solidFill>
          </a:endParaRPr>
        </a:p>
      </dgm:t>
    </dgm:pt>
    <dgm:pt modelId="{B3A661CA-07F1-4AF4-AFC9-289CF76DF1F8}" type="parTrans" cxnId="{6FEDA85E-C0C6-4D05-A8D6-EB52CC33D7D8}">
      <dgm:prSet/>
      <dgm:spPr/>
      <dgm:t>
        <a:bodyPr/>
        <a:lstStyle/>
        <a:p>
          <a:endParaRPr lang="zh-CN" altLang="en-US"/>
        </a:p>
      </dgm:t>
    </dgm:pt>
    <dgm:pt modelId="{4DC82297-3C74-4565-B3FA-0F2CD7825294}" type="sibTrans" cxnId="{6FEDA85E-C0C6-4D05-A8D6-EB52CC33D7D8}">
      <dgm:prSet/>
      <dgm:spPr/>
      <dgm:t>
        <a:bodyPr/>
        <a:lstStyle/>
        <a:p>
          <a:endParaRPr lang="zh-CN" altLang="en-US"/>
        </a:p>
      </dgm:t>
    </dgm:pt>
    <dgm:pt modelId="{0C3AA840-B7F7-493D-A38A-CB44F3D30F3D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业务需求变化快，重量级应用层出不穷</a:t>
          </a:r>
          <a:endParaRPr lang="en-US" dirty="0">
            <a:solidFill>
              <a:schemeClr val="accent1"/>
            </a:solidFill>
          </a:endParaRPr>
        </a:p>
      </dgm:t>
    </dgm:pt>
    <dgm:pt modelId="{AF42C192-6070-431A-B92A-17C23E9AA3EE}" type="sibTrans" cxnId="{E0DD835E-F37F-494A-AFE4-4FE33E35C92E}">
      <dgm:prSet/>
      <dgm:spPr/>
      <dgm:t>
        <a:bodyPr/>
        <a:lstStyle/>
        <a:p>
          <a:endParaRPr lang="zh-CN" altLang="en-US"/>
        </a:p>
      </dgm:t>
    </dgm:pt>
    <dgm:pt modelId="{38C6E596-4510-43D1-BE85-5FABE8F21150}" type="parTrans" cxnId="{E0DD835E-F37F-494A-AFE4-4FE33E35C92E}">
      <dgm:prSet/>
      <dgm:spPr/>
      <dgm:t>
        <a:bodyPr/>
        <a:lstStyle/>
        <a:p>
          <a:endParaRPr lang="zh-CN" altLang="en-US"/>
        </a:p>
      </dgm:t>
    </dgm:pt>
    <dgm:pt modelId="{F806224E-3191-4926-89AD-E15C1FC55BDF}">
      <dgm:prSet/>
      <dgm:spPr/>
      <dgm:t>
        <a:bodyPr/>
        <a:lstStyle/>
        <a:p>
          <a:pPr rtl="0"/>
          <a:endParaRPr lang="en-US" dirty="0">
            <a:solidFill>
              <a:schemeClr val="accent1"/>
            </a:solidFill>
          </a:endParaRPr>
        </a:p>
      </dgm:t>
    </dgm:pt>
    <dgm:pt modelId="{91C4FD5A-E29F-426E-9849-65147D462C14}" type="parTrans" cxnId="{9F8ADB16-C83A-4091-BEEF-BDBC4B8E187A}">
      <dgm:prSet/>
      <dgm:spPr/>
      <dgm:t>
        <a:bodyPr/>
        <a:lstStyle/>
        <a:p>
          <a:endParaRPr lang="zh-CN" altLang="en-US"/>
        </a:p>
      </dgm:t>
    </dgm:pt>
    <dgm:pt modelId="{F86B8258-033A-418E-A470-CDA2D9D7B462}" type="sibTrans" cxnId="{9F8ADB16-C83A-4091-BEEF-BDBC4B8E187A}">
      <dgm:prSet/>
      <dgm:spPr/>
      <dgm:t>
        <a:bodyPr/>
        <a:lstStyle/>
        <a:p>
          <a:endParaRPr lang="zh-CN" altLang="en-US"/>
        </a:p>
      </dgm:t>
    </dgm:pt>
    <dgm:pt modelId="{90E5D161-FBB6-4539-A0A4-00740C7F66CB}" type="pres">
      <dgm:prSet presAssocID="{D553583A-B0FB-4D98-90A7-8FE5C747B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4287D9-9D52-40CA-BD81-DDEE6AB3ACB2}" type="pres">
      <dgm:prSet presAssocID="{E8BEA598-3CF7-4ECD-9B07-E587E1631047}" presName="composite" presStyleCnt="0"/>
      <dgm:spPr/>
    </dgm:pt>
    <dgm:pt modelId="{282883C7-6087-451B-AD8E-4EC6C2C00623}" type="pres">
      <dgm:prSet presAssocID="{E8BEA598-3CF7-4ECD-9B07-E587E16310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94ABF-0BD8-47D6-8C6A-26D3268CA685}" type="pres">
      <dgm:prSet presAssocID="{E8BEA598-3CF7-4ECD-9B07-E587E163104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531C7-4E82-41BA-B1BA-1B6275CC5EC6}" type="pres">
      <dgm:prSet presAssocID="{24ACAD41-8F35-4E84-9862-F75BBA575348}" presName="space" presStyleCnt="0"/>
      <dgm:spPr/>
    </dgm:pt>
    <dgm:pt modelId="{2F7332D0-5667-49B2-AE22-9E63F4BE2290}" type="pres">
      <dgm:prSet presAssocID="{2153AED9-A358-4463-9C3F-3119E32F99F9}" presName="composite" presStyleCnt="0"/>
      <dgm:spPr/>
    </dgm:pt>
    <dgm:pt modelId="{BD49983F-8A12-4A78-A62C-F49CCE817F49}" type="pres">
      <dgm:prSet presAssocID="{2153AED9-A358-4463-9C3F-3119E32F99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3671A-4816-4CAC-9AD5-353A2E88FC22}" type="pres">
      <dgm:prSet presAssocID="{2153AED9-A358-4463-9C3F-3119E32F99F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A5391-DC6B-46DC-85A3-9826A9B4C52A}" type="pres">
      <dgm:prSet presAssocID="{C5742348-7BB5-4528-8D08-F4BF4F53FEE9}" presName="space" presStyleCnt="0"/>
      <dgm:spPr/>
    </dgm:pt>
    <dgm:pt modelId="{D33790FE-367C-4A46-9FD1-7F6CA94C35EC}" type="pres">
      <dgm:prSet presAssocID="{7275744A-AB2C-4B71-9C72-445D6FD156D6}" presName="composite" presStyleCnt="0"/>
      <dgm:spPr/>
    </dgm:pt>
    <dgm:pt modelId="{BCE71113-A3D9-4E5C-B484-6AA1FCBD7F6F}" type="pres">
      <dgm:prSet presAssocID="{7275744A-AB2C-4B71-9C72-445D6FD156D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40C44-210B-4FCE-82D3-A65C77806AC1}" type="pres">
      <dgm:prSet presAssocID="{7275744A-AB2C-4B71-9C72-445D6FD156D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57698D-A3A6-43D6-BD78-9DED2A450706}" type="presOf" srcId="{96F2C38E-51B0-439C-A3A0-2A9C2E0C7AD0}" destId="{8F594ABF-0BD8-47D6-8C6A-26D3268CA685}" srcOrd="0" destOrd="1" presId="urn:microsoft.com/office/officeart/2005/8/layout/hList1"/>
    <dgm:cxn modelId="{9F8ADB16-C83A-4091-BEEF-BDBC4B8E187A}" srcId="{2153AED9-A358-4463-9C3F-3119E32F99F9}" destId="{F806224E-3191-4926-89AD-E15C1FC55BDF}" srcOrd="4" destOrd="0" parTransId="{91C4FD5A-E29F-426E-9849-65147D462C14}" sibTransId="{F86B8258-033A-418E-A470-CDA2D9D7B462}"/>
    <dgm:cxn modelId="{5D735ACE-9F50-4C47-9400-A41D0AF7B9A1}" type="presOf" srcId="{0C3AA840-B7F7-493D-A38A-CB44F3D30F3D}" destId="{CF83671A-4816-4CAC-9AD5-353A2E88FC22}" srcOrd="0" destOrd="3" presId="urn:microsoft.com/office/officeart/2005/8/layout/hList1"/>
    <dgm:cxn modelId="{15DC348B-9088-428E-B7D4-AF16E23C8710}" type="presOf" srcId="{90FD2F22-075B-4C2B-94AD-25244D07FD5B}" destId="{72B40C44-210B-4FCE-82D3-A65C77806AC1}" srcOrd="0" destOrd="0" presId="urn:microsoft.com/office/officeart/2005/8/layout/hList1"/>
    <dgm:cxn modelId="{A1F89323-78DA-424B-9ECF-A5101E2D4FFD}" type="presOf" srcId="{F806224E-3191-4926-89AD-E15C1FC55BDF}" destId="{CF83671A-4816-4CAC-9AD5-353A2E88FC22}" srcOrd="0" destOrd="4" presId="urn:microsoft.com/office/officeart/2005/8/layout/hList1"/>
    <dgm:cxn modelId="{B872B870-79BB-412B-97F5-A84F5963DDC3}" type="presOf" srcId="{3ACF066A-2310-4C97-B270-2F78EA6C9EB7}" destId="{8F594ABF-0BD8-47D6-8C6A-26D3268CA685}" srcOrd="0" destOrd="0" presId="urn:microsoft.com/office/officeart/2005/8/layout/hList1"/>
    <dgm:cxn modelId="{E0DD835E-F37F-494A-AFE4-4FE33E35C92E}" srcId="{2153AED9-A358-4463-9C3F-3119E32F99F9}" destId="{0C3AA840-B7F7-493D-A38A-CB44F3D30F3D}" srcOrd="3" destOrd="0" parTransId="{38C6E596-4510-43D1-BE85-5FABE8F21150}" sibTransId="{AF42C192-6070-431A-B92A-17C23E9AA3EE}"/>
    <dgm:cxn modelId="{F2BDA8BF-1F9D-4222-A13A-93B8F0DBC56D}" srcId="{D553583A-B0FB-4D98-90A7-8FE5C747B985}" destId="{2153AED9-A358-4463-9C3F-3119E32F99F9}" srcOrd="1" destOrd="0" parTransId="{3C5E3C5B-46DE-4085-BB66-44D8E6A1CD64}" sibTransId="{C5742348-7BB5-4528-8D08-F4BF4F53FEE9}"/>
    <dgm:cxn modelId="{16C8286C-FDEF-4746-91B3-CDC4F942ACE8}" type="presOf" srcId="{2153AED9-A358-4463-9C3F-3119E32F99F9}" destId="{BD49983F-8A12-4A78-A62C-F49CCE817F49}" srcOrd="0" destOrd="0" presId="urn:microsoft.com/office/officeart/2005/8/layout/hList1"/>
    <dgm:cxn modelId="{6DBDE733-D5FD-4981-80EE-11A73798463B}" type="presOf" srcId="{4BDBA510-80B4-4575-97AF-D93E8D5C6591}" destId="{CF83671A-4816-4CAC-9AD5-353A2E88FC22}" srcOrd="0" destOrd="2" presId="urn:microsoft.com/office/officeart/2005/8/layout/hList1"/>
    <dgm:cxn modelId="{575D928D-F589-4E95-B71F-42910181E6CB}" srcId="{E8BEA598-3CF7-4ECD-9B07-E587E1631047}" destId="{3ACF066A-2310-4C97-B270-2F78EA6C9EB7}" srcOrd="0" destOrd="0" parTransId="{CABC5750-7AC9-42B4-B15B-0FC2C4F28DC0}" sibTransId="{D72F5943-76B1-4EF2-A6AE-8E8C062DBBDE}"/>
    <dgm:cxn modelId="{D5F0B403-6702-4F07-BD7B-2E48E6A511E6}" srcId="{2153AED9-A358-4463-9C3F-3119E32F99F9}" destId="{3BE62828-4E53-4F88-A1CE-EB8DB000CD42}" srcOrd="0" destOrd="0" parTransId="{049B6624-544C-4C93-866A-612E690E235C}" sibTransId="{48CB21B6-F8ED-44C5-A5DA-9D4376A6B10F}"/>
    <dgm:cxn modelId="{E75B3D3F-E0D1-4982-B156-65BDBB109291}" srcId="{7275744A-AB2C-4B71-9C72-445D6FD156D6}" destId="{90FD2F22-075B-4C2B-94AD-25244D07FD5B}" srcOrd="0" destOrd="0" parTransId="{5C10E5BA-AA18-40F5-ACDE-4E0B2D89BC8F}" sibTransId="{33971163-1507-46B7-A63F-3A9EF8C20CBD}"/>
    <dgm:cxn modelId="{5BB66D8C-FF88-4556-BB0D-9B0CA26C66EB}" type="presOf" srcId="{7275744A-AB2C-4B71-9C72-445D6FD156D6}" destId="{BCE71113-A3D9-4E5C-B484-6AA1FCBD7F6F}" srcOrd="0" destOrd="0" presId="urn:microsoft.com/office/officeart/2005/8/layout/hList1"/>
    <dgm:cxn modelId="{BF2C9596-BAB2-4D52-94E0-B384C7B82E86}" type="presOf" srcId="{3BE62828-4E53-4F88-A1CE-EB8DB000CD42}" destId="{CF83671A-4816-4CAC-9AD5-353A2E88FC22}" srcOrd="0" destOrd="0" presId="urn:microsoft.com/office/officeart/2005/8/layout/hList1"/>
    <dgm:cxn modelId="{F9AFC4B5-FFF3-4892-8F98-1972B1263FA7}" srcId="{D553583A-B0FB-4D98-90A7-8FE5C747B985}" destId="{E8BEA598-3CF7-4ECD-9B07-E587E1631047}" srcOrd="0" destOrd="0" parTransId="{C08A34D9-0202-4827-8885-863B6A318404}" sibTransId="{24ACAD41-8F35-4E84-9862-F75BBA575348}"/>
    <dgm:cxn modelId="{6FEDA85E-C0C6-4D05-A8D6-EB52CC33D7D8}" srcId="{E8BEA598-3CF7-4ECD-9B07-E587E1631047}" destId="{96F2C38E-51B0-439C-A3A0-2A9C2E0C7AD0}" srcOrd="1" destOrd="0" parTransId="{B3A661CA-07F1-4AF4-AFC9-289CF76DF1F8}" sibTransId="{4DC82297-3C74-4565-B3FA-0F2CD7825294}"/>
    <dgm:cxn modelId="{92387153-D802-4C60-8CF2-245052B3DE31}" srcId="{D553583A-B0FB-4D98-90A7-8FE5C747B985}" destId="{7275744A-AB2C-4B71-9C72-445D6FD156D6}" srcOrd="2" destOrd="0" parTransId="{290EC916-BA41-4C51-B90E-DC774C556315}" sibTransId="{78EC6E6A-FB37-48B3-A615-849F34F138EA}"/>
    <dgm:cxn modelId="{4881FCFE-B407-433A-94A5-1DC0DF20F1DC}" type="presOf" srcId="{D553583A-B0FB-4D98-90A7-8FE5C747B985}" destId="{90E5D161-FBB6-4539-A0A4-00740C7F66CB}" srcOrd="0" destOrd="0" presId="urn:microsoft.com/office/officeart/2005/8/layout/hList1"/>
    <dgm:cxn modelId="{1FE7926D-D3A2-4703-9392-09BBC2F1870A}" srcId="{2153AED9-A358-4463-9C3F-3119E32F99F9}" destId="{4BDBA510-80B4-4575-97AF-D93E8D5C6591}" srcOrd="2" destOrd="0" parTransId="{BBE9AAF8-5551-426A-B045-90008BF6A840}" sibTransId="{329C44A2-845C-413E-BE27-85804C292D17}"/>
    <dgm:cxn modelId="{4DC71974-9851-4AD2-9417-CC2B654D252E}" srcId="{2153AED9-A358-4463-9C3F-3119E32F99F9}" destId="{95421413-9AFA-429A-AB85-373D2DA6DD8F}" srcOrd="1" destOrd="0" parTransId="{22ABDA4A-FADF-4CDC-BBA2-3ACD8CCECB32}" sibTransId="{03D27FCB-8BA6-4F16-8EDB-472B1935A5DF}"/>
    <dgm:cxn modelId="{D4E7CFD8-9A71-4825-A139-A90E4E907416}" type="presOf" srcId="{E8BEA598-3CF7-4ECD-9B07-E587E1631047}" destId="{282883C7-6087-451B-AD8E-4EC6C2C00623}" srcOrd="0" destOrd="0" presId="urn:microsoft.com/office/officeart/2005/8/layout/hList1"/>
    <dgm:cxn modelId="{064025D3-7170-41F1-B736-3604742A253E}" type="presOf" srcId="{95421413-9AFA-429A-AB85-373D2DA6DD8F}" destId="{CF83671A-4816-4CAC-9AD5-353A2E88FC22}" srcOrd="0" destOrd="1" presId="urn:microsoft.com/office/officeart/2005/8/layout/hList1"/>
    <dgm:cxn modelId="{B8B1429A-3C07-4870-B5FC-FDFC87333F67}" type="presParOf" srcId="{90E5D161-FBB6-4539-A0A4-00740C7F66CB}" destId="{414287D9-9D52-40CA-BD81-DDEE6AB3ACB2}" srcOrd="0" destOrd="0" presId="urn:microsoft.com/office/officeart/2005/8/layout/hList1"/>
    <dgm:cxn modelId="{C94CBCC4-BD82-4523-BDB7-77A2972669F8}" type="presParOf" srcId="{414287D9-9D52-40CA-BD81-DDEE6AB3ACB2}" destId="{282883C7-6087-451B-AD8E-4EC6C2C00623}" srcOrd="0" destOrd="0" presId="urn:microsoft.com/office/officeart/2005/8/layout/hList1"/>
    <dgm:cxn modelId="{E862FECD-7FBF-41D5-947E-2A8AD5948F27}" type="presParOf" srcId="{414287D9-9D52-40CA-BD81-DDEE6AB3ACB2}" destId="{8F594ABF-0BD8-47D6-8C6A-26D3268CA685}" srcOrd="1" destOrd="0" presId="urn:microsoft.com/office/officeart/2005/8/layout/hList1"/>
    <dgm:cxn modelId="{F40A32A0-E876-480C-A4DC-7A0970FC7CF5}" type="presParOf" srcId="{90E5D161-FBB6-4539-A0A4-00740C7F66CB}" destId="{55A531C7-4E82-41BA-B1BA-1B6275CC5EC6}" srcOrd="1" destOrd="0" presId="urn:microsoft.com/office/officeart/2005/8/layout/hList1"/>
    <dgm:cxn modelId="{9F299BA2-67F5-4F7A-93BE-EB23485648B5}" type="presParOf" srcId="{90E5D161-FBB6-4539-A0A4-00740C7F66CB}" destId="{2F7332D0-5667-49B2-AE22-9E63F4BE2290}" srcOrd="2" destOrd="0" presId="urn:microsoft.com/office/officeart/2005/8/layout/hList1"/>
    <dgm:cxn modelId="{6B0E90CA-CFAE-483A-8B9C-9694D7892F6B}" type="presParOf" srcId="{2F7332D0-5667-49B2-AE22-9E63F4BE2290}" destId="{BD49983F-8A12-4A78-A62C-F49CCE817F49}" srcOrd="0" destOrd="0" presId="urn:microsoft.com/office/officeart/2005/8/layout/hList1"/>
    <dgm:cxn modelId="{FDADFDFB-5CEA-4EF8-A2A4-C3D5C3C90EDE}" type="presParOf" srcId="{2F7332D0-5667-49B2-AE22-9E63F4BE2290}" destId="{CF83671A-4816-4CAC-9AD5-353A2E88FC22}" srcOrd="1" destOrd="0" presId="urn:microsoft.com/office/officeart/2005/8/layout/hList1"/>
    <dgm:cxn modelId="{E53BFBF6-35A2-424F-B593-F66D7A63FFD0}" type="presParOf" srcId="{90E5D161-FBB6-4539-A0A4-00740C7F66CB}" destId="{789A5391-DC6B-46DC-85A3-9826A9B4C52A}" srcOrd="3" destOrd="0" presId="urn:microsoft.com/office/officeart/2005/8/layout/hList1"/>
    <dgm:cxn modelId="{D6E2FAFF-1A92-4B6B-8159-A4345E2D5D2F}" type="presParOf" srcId="{90E5D161-FBB6-4539-A0A4-00740C7F66CB}" destId="{D33790FE-367C-4A46-9FD1-7F6CA94C35EC}" srcOrd="4" destOrd="0" presId="urn:microsoft.com/office/officeart/2005/8/layout/hList1"/>
    <dgm:cxn modelId="{5E1AEADB-FF2E-4ED2-82AA-8736873077EE}" type="presParOf" srcId="{D33790FE-367C-4A46-9FD1-7F6CA94C35EC}" destId="{BCE71113-A3D9-4E5C-B484-6AA1FCBD7F6F}" srcOrd="0" destOrd="0" presId="urn:microsoft.com/office/officeart/2005/8/layout/hList1"/>
    <dgm:cxn modelId="{BF525DC0-F123-44E3-8B40-2C7959BB1C76}" type="presParOf" srcId="{D33790FE-367C-4A46-9FD1-7F6CA94C35EC}" destId="{72B40C44-210B-4FCE-82D3-A65C77806A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415D55-242A-4576-A37A-B4B783BF3C23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</dgm:pt>
    <dgm:pt modelId="{976EE468-3135-4E4F-BB61-249B8E30B7BF}">
      <dgm:prSet phldrT="[文本]"/>
      <dgm:spPr/>
      <dgm:t>
        <a:bodyPr/>
        <a:lstStyle/>
        <a:p>
          <a:r>
            <a:rPr lang="en-US" altLang="zh-CN" dirty="0" smtClean="0"/>
            <a:t>iSearch3</a:t>
          </a:r>
          <a:endParaRPr lang="zh-CN" altLang="en-US" dirty="0"/>
        </a:p>
      </dgm:t>
    </dgm:pt>
    <dgm:pt modelId="{80E35D5F-B150-4F29-9DD0-3E7226DB5D64}" type="par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369D46CB-BF19-4B20-9430-B281B6A7E939}" type="sib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255D3D53-ED27-4C70-B159-732B0C22E81D}">
      <dgm:prSet phldrT="[文本]" custT="1"/>
      <dgm:spPr/>
      <dgm:t>
        <a:bodyPr/>
        <a:lstStyle/>
        <a:p>
          <a:pPr algn="ctr"/>
          <a:r>
            <a:rPr lang="en-US" altLang="zh-CN" sz="2000" baseline="0" dirty="0" err="1" smtClean="0"/>
            <a:t>Kingso</a:t>
          </a:r>
          <a:endParaRPr lang="zh-CN" altLang="en-US" sz="2000" baseline="0" dirty="0"/>
        </a:p>
      </dgm:t>
    </dgm:pt>
    <dgm:pt modelId="{BB8442B1-6DCC-4D68-8E82-DF12B4889DF4}" type="par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F91AC7E5-8D42-49FC-A5DF-BD4B316014C3}" type="sib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36086F73-F479-446A-B821-F5ADABF0E9CF}">
      <dgm:prSet phldrT="[文本]" custT="1"/>
      <dgm:spPr/>
      <dgm:t>
        <a:bodyPr/>
        <a:lstStyle/>
        <a:p>
          <a:pPr algn="ctr"/>
          <a:r>
            <a:rPr lang="en-US" altLang="zh-CN" sz="1600" dirty="0" smtClean="0"/>
            <a:t>iSearch5</a:t>
          </a:r>
          <a:endParaRPr lang="zh-CN" altLang="en-US" sz="1600" dirty="0"/>
        </a:p>
      </dgm:t>
    </dgm:pt>
    <dgm:pt modelId="{5B047211-A620-41F0-B1A3-8CB347430112}" type="par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168CB69-748F-4586-8846-0AE585870C8C}" type="sib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5D7C684-3664-4C5A-B8F4-4E1C5F489F28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基本无插件机制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4E59A6FA-F909-4C91-BAB3-6C917DF23085}" type="par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8A3D6EC8-9E77-4F2A-B11B-7C9D4926AC5E}" type="sib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1EF67CEE-1273-45EB-919C-E4C361828B47}">
      <dgm:prSet/>
      <dgm:spPr/>
      <dgm:t>
        <a:bodyPr/>
        <a:lstStyle/>
        <a:p>
          <a:endParaRPr lang="zh-CN" altLang="en-US" sz="1000" dirty="0"/>
        </a:p>
      </dgm:t>
    </dgm:pt>
    <dgm:pt modelId="{40FF72EF-CA42-4AC2-80C0-3F2949F10488}" type="par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FE5C0C9C-A0C9-42D5-BE0D-EC75D64F0E18}" type="sib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0ABB37A4-9783-4486-A644-EF26E3BC2FC0}">
      <dgm:prSet custT="1"/>
      <dgm:spPr/>
      <dgm:t>
        <a:bodyPr/>
        <a:lstStyle/>
        <a:p>
          <a:pPr algn="l"/>
          <a:r>
            <a:rPr lang="en-US" altLang="zh-CN" sz="1400" baseline="0" dirty="0" smtClean="0">
              <a:solidFill>
                <a:srgbClr val="0070C0"/>
              </a:solidFill>
            </a:rPr>
            <a:t>Build</a:t>
          </a:r>
          <a:r>
            <a:rPr lang="zh-CN" altLang="en-US" sz="14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baseline="0" dirty="0" smtClean="0">
              <a:solidFill>
                <a:srgbClr val="0070C0"/>
              </a:solidFill>
            </a:rPr>
            <a:t>		</a:t>
          </a:r>
          <a:r>
            <a:rPr lang="en-US" altLang="zh-CN" sz="1400" baseline="0" dirty="0" err="1" smtClean="0">
              <a:solidFill>
                <a:srgbClr val="0070C0"/>
              </a:solidFill>
            </a:rPr>
            <a:t>qrs</a:t>
          </a:r>
          <a:r>
            <a:rPr lang="zh-CN" altLang="en-US" sz="14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baseline="0" dirty="0" smtClean="0">
              <a:solidFill>
                <a:srgbClr val="0070C0"/>
              </a:solidFill>
            </a:rPr>
            <a:t>			Summary</a:t>
          </a:r>
          <a:r>
            <a:rPr lang="zh-CN" altLang="en-US" sz="1400" baseline="0" dirty="0" smtClean="0">
              <a:solidFill>
                <a:srgbClr val="0070C0"/>
              </a:solidFill>
            </a:rPr>
            <a:t>插件</a:t>
          </a:r>
          <a:endParaRPr lang="zh-CN" altLang="en-US" sz="1400" baseline="0" dirty="0">
            <a:solidFill>
              <a:srgbClr val="0070C0"/>
            </a:solidFill>
          </a:endParaRPr>
        </a:p>
      </dgm:t>
    </dgm:pt>
    <dgm:pt modelId="{4850C344-CD58-49CC-BBB8-DAFAA01ECB88}" type="par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E2F6FA7D-8137-4B0E-BF74-3F29359A078F}" type="sib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41740171-A932-473B-9BE3-7DC9163B6729}">
      <dgm:prSet phldrT="[文本]"/>
      <dgm:spPr/>
      <dgm:t>
        <a:bodyPr/>
        <a:lstStyle/>
        <a:p>
          <a:r>
            <a:rPr lang="en-US" altLang="zh-CN" baseline="0" dirty="0" smtClean="0"/>
            <a:t>iSearch4</a:t>
          </a:r>
          <a:endParaRPr lang="zh-CN" altLang="en-US" baseline="0" dirty="0"/>
        </a:p>
      </dgm:t>
    </dgm:pt>
    <dgm:pt modelId="{8863515E-9C3C-491B-BC32-4E9A1EDA59D3}" type="par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0B5CF32A-CAB3-4A54-A78F-15A6B5F0EA07}" type="sib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A6E20205-2838-468B-A94D-CE724E5E3270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Blender</a:t>
          </a:r>
          <a:r>
            <a:rPr lang="zh-CN" altLang="en-US" sz="1400" dirty="0" smtClean="0">
              <a:solidFill>
                <a:srgbClr val="0070C0"/>
              </a:solidFill>
            </a:rPr>
            <a:t>插件</a:t>
          </a:r>
          <a:r>
            <a:rPr lang="en-US" altLang="zh-CN" sz="1400" dirty="0" smtClean="0">
              <a:solidFill>
                <a:srgbClr val="0070C0"/>
              </a:solidFill>
            </a:rPr>
            <a:t>		</a:t>
          </a:r>
          <a:r>
            <a:rPr lang="zh-CN" altLang="en-US" sz="1400" dirty="0" smtClean="0">
              <a:solidFill>
                <a:srgbClr val="0070C0"/>
              </a:solidFill>
            </a:rPr>
            <a:t>排序框架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5683DD09-2AD1-4483-B290-0576C8EF73E6}" type="par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0A285FE5-5D9A-46B8-8A2F-0BD94EFE1A1D}" type="sib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63E4D24F-8D30-4740-91CC-EB3157C396D7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Blender</a:t>
          </a:r>
          <a:r>
            <a:rPr lang="zh-CN" altLang="en-US" sz="1400" dirty="0" smtClean="0">
              <a:solidFill>
                <a:srgbClr val="0070C0"/>
              </a:solidFill>
            </a:rPr>
            <a:t>插件</a:t>
          </a:r>
          <a:r>
            <a:rPr lang="en-US" altLang="zh-CN" sz="1400" dirty="0" smtClean="0">
              <a:solidFill>
                <a:srgbClr val="0070C0"/>
              </a:solidFill>
            </a:rPr>
            <a:t>		</a:t>
          </a:r>
          <a:r>
            <a:rPr lang="zh-CN" altLang="en-US" sz="1400" dirty="0" smtClean="0">
              <a:solidFill>
                <a:srgbClr val="0070C0"/>
              </a:solidFill>
            </a:rPr>
            <a:t>排序框架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B3E45A01-260B-4C75-A73C-434A8E4905E2}" type="parTrans" cxnId="{6D253908-98E9-4726-9C04-EF9395F32FE9}">
      <dgm:prSet/>
      <dgm:spPr/>
      <dgm:t>
        <a:bodyPr/>
        <a:lstStyle/>
        <a:p>
          <a:endParaRPr lang="zh-CN" altLang="en-US"/>
        </a:p>
      </dgm:t>
    </dgm:pt>
    <dgm:pt modelId="{3DE4E3C0-1E17-451A-93E3-7C7B4A479B48}" type="sibTrans" cxnId="{6D253908-98E9-4726-9C04-EF9395F32FE9}">
      <dgm:prSet/>
      <dgm:spPr/>
      <dgm:t>
        <a:bodyPr/>
        <a:lstStyle/>
        <a:p>
          <a:endParaRPr lang="zh-CN" altLang="en-US"/>
        </a:p>
      </dgm:t>
    </dgm:pt>
    <dgm:pt modelId="{84F4F484-58C4-4F07-B961-E7E532242DAD}">
      <dgm:prSet custT="1"/>
      <dgm:spPr/>
      <dgm:t>
        <a:bodyPr/>
        <a:lstStyle/>
        <a:p>
          <a:pPr algn="l"/>
          <a:r>
            <a:rPr lang="en-US" altLang="zh-CN" sz="1400" baseline="0" dirty="0" smtClean="0">
              <a:solidFill>
                <a:srgbClr val="0070C0"/>
              </a:solidFill>
            </a:rPr>
            <a:t>Function</a:t>
          </a:r>
          <a:r>
            <a:rPr lang="zh-CN" altLang="en-US" sz="14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baseline="0" dirty="0" smtClean="0">
              <a:solidFill>
                <a:srgbClr val="0070C0"/>
              </a:solidFill>
            </a:rPr>
            <a:t>		function</a:t>
          </a:r>
          <a:r>
            <a:rPr lang="zh-CN" altLang="en-US" sz="14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baseline="0" dirty="0" smtClean="0">
              <a:solidFill>
                <a:srgbClr val="0070C0"/>
              </a:solidFill>
            </a:rPr>
            <a:t>		</a:t>
          </a:r>
          <a:r>
            <a:rPr lang="zh-CN" altLang="en-US" sz="1400" baseline="0" dirty="0" smtClean="0">
              <a:solidFill>
                <a:srgbClr val="0070C0"/>
              </a:solidFill>
            </a:rPr>
            <a:t>排序插件（</a:t>
          </a:r>
          <a:r>
            <a:rPr lang="en-US" altLang="zh-CN" sz="1400" baseline="0" dirty="0" smtClean="0">
              <a:solidFill>
                <a:srgbClr val="0070C0"/>
              </a:solidFill>
            </a:rPr>
            <a:t>hobbit</a:t>
          </a:r>
          <a:r>
            <a:rPr lang="zh-CN" altLang="en-US" sz="1400" baseline="0" dirty="0" smtClean="0">
              <a:solidFill>
                <a:srgbClr val="0070C0"/>
              </a:solidFill>
            </a:rPr>
            <a:t>）</a:t>
          </a:r>
          <a:endParaRPr lang="zh-CN" altLang="en-US" sz="1400" baseline="0" dirty="0">
            <a:solidFill>
              <a:srgbClr val="0070C0"/>
            </a:solidFill>
          </a:endParaRPr>
        </a:p>
      </dgm:t>
    </dgm:pt>
    <dgm:pt modelId="{E4CC749E-EFA2-4DFD-8936-A6E953ECD392}" type="parTrans" cxnId="{EEB424AA-E398-4992-B7E4-6B16A636BAED}">
      <dgm:prSet/>
      <dgm:spPr/>
      <dgm:t>
        <a:bodyPr/>
        <a:lstStyle/>
        <a:p>
          <a:endParaRPr lang="zh-CN" altLang="en-US"/>
        </a:p>
      </dgm:t>
    </dgm:pt>
    <dgm:pt modelId="{8FA37F98-DA45-4675-8D31-BAB4738D4278}" type="sibTrans" cxnId="{EEB424AA-E398-4992-B7E4-6B16A636BAED}">
      <dgm:prSet/>
      <dgm:spPr/>
      <dgm:t>
        <a:bodyPr/>
        <a:lstStyle/>
        <a:p>
          <a:endParaRPr lang="zh-CN" altLang="en-US"/>
        </a:p>
      </dgm:t>
    </dgm:pt>
    <dgm:pt modelId="{1955B1F6-ED20-4A1D-8579-C8AEE88BAF60}">
      <dgm:prSet custT="1"/>
      <dgm:spPr/>
      <dgm:t>
        <a:bodyPr/>
        <a:lstStyle/>
        <a:p>
          <a:pPr algn="l"/>
          <a:endParaRPr lang="zh-CN" altLang="en-US" sz="1400" baseline="0" dirty="0"/>
        </a:p>
      </dgm:t>
    </dgm:pt>
    <dgm:pt modelId="{B8B23E0E-CCFD-4116-9A11-F02EEE5A69B4}" type="parTrans" cxnId="{6BB00A63-7084-4D94-9A4B-977C0263E158}">
      <dgm:prSet/>
      <dgm:spPr/>
      <dgm:t>
        <a:bodyPr/>
        <a:lstStyle/>
        <a:p>
          <a:endParaRPr lang="zh-CN" altLang="en-US"/>
        </a:p>
      </dgm:t>
    </dgm:pt>
    <dgm:pt modelId="{A82779C8-F400-453B-83F7-020492B25DA8}" type="sibTrans" cxnId="{6BB00A63-7084-4D94-9A4B-977C0263E158}">
      <dgm:prSet/>
      <dgm:spPr/>
      <dgm:t>
        <a:bodyPr/>
        <a:lstStyle/>
        <a:p>
          <a:endParaRPr lang="zh-CN" altLang="en-US"/>
        </a:p>
      </dgm:t>
    </dgm:pt>
    <dgm:pt modelId="{A40486EC-CAA7-4A24-A80E-F756F1E43FBF}" type="pres">
      <dgm:prSet presAssocID="{35415D55-242A-4576-A37A-B4B783BF3C23}" presName="linearFlow" presStyleCnt="0">
        <dgm:presLayoutVars>
          <dgm:dir/>
          <dgm:animLvl val="lvl"/>
          <dgm:resizeHandles val="exact"/>
        </dgm:presLayoutVars>
      </dgm:prSet>
      <dgm:spPr/>
    </dgm:pt>
    <dgm:pt modelId="{822F9C27-E762-45B5-8282-799152E1211C}" type="pres">
      <dgm:prSet presAssocID="{976EE468-3135-4E4F-BB61-249B8E30B7BF}" presName="composite" presStyleCnt="0"/>
      <dgm:spPr/>
    </dgm:pt>
    <dgm:pt modelId="{3FCCFA34-109C-4597-974A-0FC2940FFAC1}" type="pres">
      <dgm:prSet presAssocID="{976EE468-3135-4E4F-BB61-249B8E30B7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136A-15F8-4E31-8A4C-85F01D4B66C7}" type="pres">
      <dgm:prSet presAssocID="{976EE468-3135-4E4F-BB61-249B8E30B7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2AFBB-EC14-40CD-B390-253EBE431611}" type="pres">
      <dgm:prSet presAssocID="{369D46CB-BF19-4B20-9430-B281B6A7E939}" presName="sp" presStyleCnt="0"/>
      <dgm:spPr/>
    </dgm:pt>
    <dgm:pt modelId="{574153E2-FCBB-4351-9F13-A5CC6B3F23CD}" type="pres">
      <dgm:prSet presAssocID="{41740171-A932-473B-9BE3-7DC9163B6729}" presName="composite" presStyleCnt="0"/>
      <dgm:spPr/>
    </dgm:pt>
    <dgm:pt modelId="{1D830452-220D-43BD-A0AC-B9C9B3AEA4A6}" type="pres">
      <dgm:prSet presAssocID="{41740171-A932-473B-9BE3-7DC9163B672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F46D3-DD19-4989-9504-577433CD99BE}" type="pres">
      <dgm:prSet presAssocID="{41740171-A932-473B-9BE3-7DC9163B672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B5D57-D3BE-4D85-BF6B-A4B21ABDD211}" type="pres">
      <dgm:prSet presAssocID="{0B5CF32A-CAB3-4A54-A78F-15A6B5F0EA07}" presName="sp" presStyleCnt="0"/>
      <dgm:spPr/>
    </dgm:pt>
    <dgm:pt modelId="{1295B874-9541-4C31-A83F-9796F8121176}" type="pres">
      <dgm:prSet presAssocID="{255D3D53-ED27-4C70-B159-732B0C22E81D}" presName="composite" presStyleCnt="0"/>
      <dgm:spPr/>
    </dgm:pt>
    <dgm:pt modelId="{868FEE9F-B2AB-4D5B-86EE-506FC77C2002}" type="pres">
      <dgm:prSet presAssocID="{255D3D53-ED27-4C70-B159-732B0C22E81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2F323-94B0-4908-96E9-1B6CE5FA061A}" type="pres">
      <dgm:prSet presAssocID="{255D3D53-ED27-4C70-B159-732B0C22E8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1DC8-5D32-4DD1-B5F3-3AE64E668D8A}" type="pres">
      <dgm:prSet presAssocID="{F91AC7E5-8D42-49FC-A5DF-BD4B316014C3}" presName="sp" presStyleCnt="0"/>
      <dgm:spPr/>
    </dgm:pt>
    <dgm:pt modelId="{A84D0B97-A20A-4DFB-BAB7-43F8BA222CB0}" type="pres">
      <dgm:prSet presAssocID="{36086F73-F479-446A-B821-F5ADABF0E9CF}" presName="composite" presStyleCnt="0"/>
      <dgm:spPr/>
    </dgm:pt>
    <dgm:pt modelId="{90A0823E-3ED9-4475-8F98-D64D483FC95D}" type="pres">
      <dgm:prSet presAssocID="{36086F73-F479-446A-B821-F5ADABF0E9C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CD921-7278-41E3-BC58-D03EF50574D5}" type="pres">
      <dgm:prSet presAssocID="{36086F73-F479-446A-B821-F5ADABF0E9CF}" presName="descendantText" presStyleLbl="alignAcc1" presStyleIdx="3" presStyleCnt="4" custScaleY="1046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47C9C9-386C-4643-9A24-5B702549AF9F}" type="presOf" srcId="{1EF67CEE-1273-45EB-919C-E4C361828B47}" destId="{5662F323-94B0-4908-96E9-1B6CE5FA061A}" srcOrd="0" destOrd="0" presId="urn:microsoft.com/office/officeart/2005/8/layout/chevron2"/>
    <dgm:cxn modelId="{DF0B789A-626F-469E-A19C-65FC13F57173}" type="presOf" srcId="{41740171-A932-473B-9BE3-7DC9163B6729}" destId="{1D830452-220D-43BD-A0AC-B9C9B3AEA4A6}" srcOrd="0" destOrd="0" presId="urn:microsoft.com/office/officeart/2005/8/layout/chevron2"/>
    <dgm:cxn modelId="{18C543B9-9AC8-4368-A8E0-06922BFBB619}" type="presOf" srcId="{A6E20205-2838-468B-A94D-CE724E5E3270}" destId="{E7DF46D3-DD19-4989-9504-577433CD99BE}" srcOrd="0" destOrd="0" presId="urn:microsoft.com/office/officeart/2005/8/layout/chevron2"/>
    <dgm:cxn modelId="{ECFC5587-A16C-4954-9B71-9E468D1237F9}" type="presOf" srcId="{85D7C684-3664-4C5A-B8F4-4E1C5F489F28}" destId="{66BF136A-15F8-4E31-8A4C-85F01D4B66C7}" srcOrd="0" destOrd="0" presId="urn:microsoft.com/office/officeart/2005/8/layout/chevron2"/>
    <dgm:cxn modelId="{04A7C96F-0379-42CB-9014-AE3B16C1ED44}" type="presOf" srcId="{36086F73-F479-446A-B821-F5ADABF0E9CF}" destId="{90A0823E-3ED9-4475-8F98-D64D483FC95D}" srcOrd="0" destOrd="0" presId="urn:microsoft.com/office/officeart/2005/8/layout/chevron2"/>
    <dgm:cxn modelId="{09AE4455-23CB-4B4C-82FC-D8A3D580CA69}" srcId="{36086F73-F479-446A-B821-F5ADABF0E9CF}" destId="{0ABB37A4-9783-4486-A644-EF26E3BC2FC0}" srcOrd="0" destOrd="0" parTransId="{4850C344-CD58-49CC-BBB8-DAFAA01ECB88}" sibTransId="{E2F6FA7D-8137-4B0E-BF74-3F29359A078F}"/>
    <dgm:cxn modelId="{377DDB65-2485-4FE7-87B6-D9F978DA6042}" type="presOf" srcId="{35415D55-242A-4576-A37A-B4B783BF3C23}" destId="{A40486EC-CAA7-4A24-A80E-F756F1E43FBF}" srcOrd="0" destOrd="0" presId="urn:microsoft.com/office/officeart/2005/8/layout/chevron2"/>
    <dgm:cxn modelId="{243CB7FF-7A22-46C0-B555-02C123881B3B}" type="presOf" srcId="{976EE468-3135-4E4F-BB61-249B8E30B7BF}" destId="{3FCCFA34-109C-4597-974A-0FC2940FFAC1}" srcOrd="0" destOrd="0" presId="urn:microsoft.com/office/officeart/2005/8/layout/chevron2"/>
    <dgm:cxn modelId="{6BB00A63-7084-4D94-9A4B-977C0263E158}" srcId="{36086F73-F479-446A-B821-F5ADABF0E9CF}" destId="{1955B1F6-ED20-4A1D-8579-C8AEE88BAF60}" srcOrd="2" destOrd="0" parTransId="{B8B23E0E-CCFD-4116-9A11-F02EEE5A69B4}" sibTransId="{A82779C8-F400-453B-83F7-020492B25DA8}"/>
    <dgm:cxn modelId="{02EACEAE-FE9C-4435-A61F-3B62EF5F3B9B}" srcId="{41740171-A932-473B-9BE3-7DC9163B6729}" destId="{A6E20205-2838-468B-A94D-CE724E5E3270}" srcOrd="0" destOrd="0" parTransId="{5683DD09-2AD1-4483-B290-0576C8EF73E6}" sibTransId="{0A285FE5-5D9A-46B8-8A2F-0BD94EFE1A1D}"/>
    <dgm:cxn modelId="{DEA01FFA-4C1C-4817-B6F3-DB19BFA8DA8A}" srcId="{35415D55-242A-4576-A37A-B4B783BF3C23}" destId="{36086F73-F479-446A-B821-F5ADABF0E9CF}" srcOrd="3" destOrd="0" parTransId="{5B047211-A620-41F0-B1A3-8CB347430112}" sibTransId="{8168CB69-748F-4586-8846-0AE585870C8C}"/>
    <dgm:cxn modelId="{B2D66CDB-3877-4F9C-83FE-93BFAEA04E42}" type="presOf" srcId="{0ABB37A4-9783-4486-A644-EF26E3BC2FC0}" destId="{145CD921-7278-41E3-BC58-D03EF50574D5}" srcOrd="0" destOrd="0" presId="urn:microsoft.com/office/officeart/2005/8/layout/chevron2"/>
    <dgm:cxn modelId="{D62BA723-CD74-468A-882E-02280C453FBC}" srcId="{35415D55-242A-4576-A37A-B4B783BF3C23}" destId="{255D3D53-ED27-4C70-B159-732B0C22E81D}" srcOrd="2" destOrd="0" parTransId="{BB8442B1-6DCC-4D68-8E82-DF12B4889DF4}" sibTransId="{F91AC7E5-8D42-49FC-A5DF-BD4B316014C3}"/>
    <dgm:cxn modelId="{47E0A318-00F0-48B0-A7FF-984AC5343B4C}" type="presOf" srcId="{84F4F484-58C4-4F07-B961-E7E532242DAD}" destId="{145CD921-7278-41E3-BC58-D03EF50574D5}" srcOrd="0" destOrd="1" presId="urn:microsoft.com/office/officeart/2005/8/layout/chevron2"/>
    <dgm:cxn modelId="{EEB424AA-E398-4992-B7E4-6B16A636BAED}" srcId="{36086F73-F479-446A-B821-F5ADABF0E9CF}" destId="{84F4F484-58C4-4F07-B961-E7E532242DAD}" srcOrd="1" destOrd="0" parTransId="{E4CC749E-EFA2-4DFD-8936-A6E953ECD392}" sibTransId="{8FA37F98-DA45-4675-8D31-BAB4738D4278}"/>
    <dgm:cxn modelId="{6BE2FE39-B033-48A6-B5B1-D247E460A003}" type="presOf" srcId="{1955B1F6-ED20-4A1D-8579-C8AEE88BAF60}" destId="{145CD921-7278-41E3-BC58-D03EF50574D5}" srcOrd="0" destOrd="2" presId="urn:microsoft.com/office/officeart/2005/8/layout/chevron2"/>
    <dgm:cxn modelId="{B4637250-12A9-4FB1-A39A-F95BA3236788}" type="presOf" srcId="{255D3D53-ED27-4C70-B159-732B0C22E81D}" destId="{868FEE9F-B2AB-4D5B-86EE-506FC77C2002}" srcOrd="0" destOrd="0" presId="urn:microsoft.com/office/officeart/2005/8/layout/chevron2"/>
    <dgm:cxn modelId="{F0B81D86-CA2C-4FFB-9EC4-E5A777677505}" srcId="{255D3D53-ED27-4C70-B159-732B0C22E81D}" destId="{1EF67CEE-1273-45EB-919C-E4C361828B47}" srcOrd="0" destOrd="0" parTransId="{40FF72EF-CA42-4AC2-80C0-3F2949F10488}" sibTransId="{FE5C0C9C-A0C9-42D5-BE0D-EC75D64F0E18}"/>
    <dgm:cxn modelId="{6DA58AAC-B7DF-4367-8CFA-7D6BAFF317D1}" srcId="{35415D55-242A-4576-A37A-B4B783BF3C23}" destId="{976EE468-3135-4E4F-BB61-249B8E30B7BF}" srcOrd="0" destOrd="0" parTransId="{80E35D5F-B150-4F29-9DD0-3E7226DB5D64}" sibTransId="{369D46CB-BF19-4B20-9430-B281B6A7E939}"/>
    <dgm:cxn modelId="{5A0864E9-7CBD-4D65-8296-2BC378E2B972}" srcId="{976EE468-3135-4E4F-BB61-249B8E30B7BF}" destId="{85D7C684-3664-4C5A-B8F4-4E1C5F489F28}" srcOrd="0" destOrd="0" parTransId="{4E59A6FA-F909-4C91-BAB3-6C917DF23085}" sibTransId="{8A3D6EC8-9E77-4F2A-B11B-7C9D4926AC5E}"/>
    <dgm:cxn modelId="{6D253908-98E9-4726-9C04-EF9395F32FE9}" srcId="{255D3D53-ED27-4C70-B159-732B0C22E81D}" destId="{63E4D24F-8D30-4740-91CC-EB3157C396D7}" srcOrd="1" destOrd="0" parTransId="{B3E45A01-260B-4C75-A73C-434A8E4905E2}" sibTransId="{3DE4E3C0-1E17-451A-93E3-7C7B4A479B48}"/>
    <dgm:cxn modelId="{7797A77C-8593-4025-9778-0A864EE7EF03}" srcId="{35415D55-242A-4576-A37A-B4B783BF3C23}" destId="{41740171-A932-473B-9BE3-7DC9163B6729}" srcOrd="1" destOrd="0" parTransId="{8863515E-9C3C-491B-BC32-4E9A1EDA59D3}" sibTransId="{0B5CF32A-CAB3-4A54-A78F-15A6B5F0EA07}"/>
    <dgm:cxn modelId="{6AE47AE0-717D-4716-895A-AA459976D475}" type="presOf" srcId="{63E4D24F-8D30-4740-91CC-EB3157C396D7}" destId="{5662F323-94B0-4908-96E9-1B6CE5FA061A}" srcOrd="0" destOrd="1" presId="urn:microsoft.com/office/officeart/2005/8/layout/chevron2"/>
    <dgm:cxn modelId="{35923558-C2F3-4D38-B3E3-216E04B2C5D7}" type="presParOf" srcId="{A40486EC-CAA7-4A24-A80E-F756F1E43FBF}" destId="{822F9C27-E762-45B5-8282-799152E1211C}" srcOrd="0" destOrd="0" presId="urn:microsoft.com/office/officeart/2005/8/layout/chevron2"/>
    <dgm:cxn modelId="{D8F1CE04-AD75-467D-8131-B7855293693E}" type="presParOf" srcId="{822F9C27-E762-45B5-8282-799152E1211C}" destId="{3FCCFA34-109C-4597-974A-0FC2940FFAC1}" srcOrd="0" destOrd="0" presId="urn:microsoft.com/office/officeart/2005/8/layout/chevron2"/>
    <dgm:cxn modelId="{B34F0D29-7CA5-4FE6-9D7E-143D9F811684}" type="presParOf" srcId="{822F9C27-E762-45B5-8282-799152E1211C}" destId="{66BF136A-15F8-4E31-8A4C-85F01D4B66C7}" srcOrd="1" destOrd="0" presId="urn:microsoft.com/office/officeart/2005/8/layout/chevron2"/>
    <dgm:cxn modelId="{9B12D709-59A5-443D-B682-35E83BC4449B}" type="presParOf" srcId="{A40486EC-CAA7-4A24-A80E-F756F1E43FBF}" destId="{0DE2AFBB-EC14-40CD-B390-253EBE431611}" srcOrd="1" destOrd="0" presId="urn:microsoft.com/office/officeart/2005/8/layout/chevron2"/>
    <dgm:cxn modelId="{2BE50820-0834-4A01-8B13-BF6C97CBF48F}" type="presParOf" srcId="{A40486EC-CAA7-4A24-A80E-F756F1E43FBF}" destId="{574153E2-FCBB-4351-9F13-A5CC6B3F23CD}" srcOrd="2" destOrd="0" presId="urn:microsoft.com/office/officeart/2005/8/layout/chevron2"/>
    <dgm:cxn modelId="{F444785D-8A09-4C5F-B184-3235436FB8D4}" type="presParOf" srcId="{574153E2-FCBB-4351-9F13-A5CC6B3F23CD}" destId="{1D830452-220D-43BD-A0AC-B9C9B3AEA4A6}" srcOrd="0" destOrd="0" presId="urn:microsoft.com/office/officeart/2005/8/layout/chevron2"/>
    <dgm:cxn modelId="{5A77AFDC-825C-49DC-A1BE-736B428C375C}" type="presParOf" srcId="{574153E2-FCBB-4351-9F13-A5CC6B3F23CD}" destId="{E7DF46D3-DD19-4989-9504-577433CD99BE}" srcOrd="1" destOrd="0" presId="urn:microsoft.com/office/officeart/2005/8/layout/chevron2"/>
    <dgm:cxn modelId="{2D0F7DC5-A62D-4F8D-BE4A-B0325D95BBA3}" type="presParOf" srcId="{A40486EC-CAA7-4A24-A80E-F756F1E43FBF}" destId="{A55B5D57-D3BE-4D85-BF6B-A4B21ABDD211}" srcOrd="3" destOrd="0" presId="urn:microsoft.com/office/officeart/2005/8/layout/chevron2"/>
    <dgm:cxn modelId="{D565A455-E2F5-433B-9F9D-95D2F0E1AE6D}" type="presParOf" srcId="{A40486EC-CAA7-4A24-A80E-F756F1E43FBF}" destId="{1295B874-9541-4C31-A83F-9796F8121176}" srcOrd="4" destOrd="0" presId="urn:microsoft.com/office/officeart/2005/8/layout/chevron2"/>
    <dgm:cxn modelId="{14ECEBA7-E542-4332-8519-F83DC3124AED}" type="presParOf" srcId="{1295B874-9541-4C31-A83F-9796F8121176}" destId="{868FEE9F-B2AB-4D5B-86EE-506FC77C2002}" srcOrd="0" destOrd="0" presId="urn:microsoft.com/office/officeart/2005/8/layout/chevron2"/>
    <dgm:cxn modelId="{344316B5-B25A-402C-BEDC-CDF4B538FDF0}" type="presParOf" srcId="{1295B874-9541-4C31-A83F-9796F8121176}" destId="{5662F323-94B0-4908-96E9-1B6CE5FA061A}" srcOrd="1" destOrd="0" presId="urn:microsoft.com/office/officeart/2005/8/layout/chevron2"/>
    <dgm:cxn modelId="{F6489EDE-6C6C-4A30-98CB-9E024F04BB13}" type="presParOf" srcId="{A40486EC-CAA7-4A24-A80E-F756F1E43FBF}" destId="{1D5C1DC8-5D32-4DD1-B5F3-3AE64E668D8A}" srcOrd="5" destOrd="0" presId="urn:microsoft.com/office/officeart/2005/8/layout/chevron2"/>
    <dgm:cxn modelId="{A6214D8A-4025-4D41-BDFE-7C3E064124AD}" type="presParOf" srcId="{A40486EC-CAA7-4A24-A80E-F756F1E43FBF}" destId="{A84D0B97-A20A-4DFB-BAB7-43F8BA222CB0}" srcOrd="6" destOrd="0" presId="urn:microsoft.com/office/officeart/2005/8/layout/chevron2"/>
    <dgm:cxn modelId="{6AC4077C-0030-48D5-A9C6-2EFC8DBBE6E5}" type="presParOf" srcId="{A84D0B97-A20A-4DFB-BAB7-43F8BA222CB0}" destId="{90A0823E-3ED9-4475-8F98-D64D483FC95D}" srcOrd="0" destOrd="0" presId="urn:microsoft.com/office/officeart/2005/8/layout/chevron2"/>
    <dgm:cxn modelId="{BE16FF93-6419-492C-AF73-B8542290C253}" type="presParOf" srcId="{A84D0B97-A20A-4DFB-BAB7-43F8BA222CB0}" destId="{145CD921-7278-41E3-BC58-D03EF50574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53583A-B0FB-4D98-90A7-8FE5C747B98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BEA598-3CF7-4ECD-9B07-E587E1631047}">
      <dgm:prSet/>
      <dgm:spPr/>
      <dgm:t>
        <a:bodyPr/>
        <a:lstStyle/>
        <a:p>
          <a:pPr rtl="0"/>
          <a:r>
            <a:rPr lang="zh-CN" dirty="0" smtClean="0"/>
            <a:t>背景</a:t>
          </a:r>
          <a:endParaRPr lang="en-US" dirty="0"/>
        </a:p>
      </dgm:t>
    </dgm:pt>
    <dgm:pt modelId="{C08A34D9-0202-4827-8885-863B6A318404}" type="parTrans" cxnId="{F9AFC4B5-FFF3-4892-8F98-1972B1263FA7}">
      <dgm:prSet/>
      <dgm:spPr/>
      <dgm:t>
        <a:bodyPr/>
        <a:lstStyle/>
        <a:p>
          <a:endParaRPr lang="zh-CN" altLang="en-US"/>
        </a:p>
      </dgm:t>
    </dgm:pt>
    <dgm:pt modelId="{24ACAD41-8F35-4E84-9862-F75BBA575348}" type="sibTrans" cxnId="{F9AFC4B5-FFF3-4892-8F98-1972B1263FA7}">
      <dgm:prSet/>
      <dgm:spPr/>
      <dgm:t>
        <a:bodyPr/>
        <a:lstStyle/>
        <a:p>
          <a:endParaRPr lang="zh-CN" altLang="en-US"/>
        </a:p>
      </dgm:t>
    </dgm:pt>
    <dgm:pt modelId="{3ACF066A-2310-4C97-B270-2F78EA6C9EB7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淘宝的访问量增长迅速，年均增幅在</a:t>
          </a:r>
          <a:r>
            <a:rPr lang="en-US" dirty="0" smtClean="0">
              <a:solidFill>
                <a:schemeClr val="accent1"/>
              </a:solidFill>
            </a:rPr>
            <a:t>50%</a:t>
          </a:r>
          <a:r>
            <a:rPr lang="zh-CN" dirty="0" smtClean="0">
              <a:solidFill>
                <a:schemeClr val="accent1"/>
              </a:solidFill>
            </a:rPr>
            <a:t>左右</a:t>
          </a:r>
          <a:endParaRPr lang="en-US" dirty="0">
            <a:solidFill>
              <a:schemeClr val="accent1"/>
            </a:solidFill>
          </a:endParaRPr>
        </a:p>
      </dgm:t>
    </dgm:pt>
    <dgm:pt modelId="{CABC5750-7AC9-42B4-B15B-0FC2C4F28DC0}" type="parTrans" cxnId="{575D928D-F589-4E95-B71F-42910181E6CB}">
      <dgm:prSet/>
      <dgm:spPr/>
      <dgm:t>
        <a:bodyPr/>
        <a:lstStyle/>
        <a:p>
          <a:endParaRPr lang="zh-CN" altLang="en-US"/>
        </a:p>
      </dgm:t>
    </dgm:pt>
    <dgm:pt modelId="{D72F5943-76B1-4EF2-A6AE-8E8C062DBBDE}" type="sibTrans" cxnId="{575D928D-F589-4E95-B71F-42910181E6CB}">
      <dgm:prSet/>
      <dgm:spPr/>
      <dgm:t>
        <a:bodyPr/>
        <a:lstStyle/>
        <a:p>
          <a:endParaRPr lang="zh-CN" altLang="en-US"/>
        </a:p>
      </dgm:t>
    </dgm:pt>
    <dgm:pt modelId="{2153AED9-A358-4463-9C3F-3119E32F99F9}">
      <dgm:prSet/>
      <dgm:spPr/>
      <dgm:t>
        <a:bodyPr/>
        <a:lstStyle/>
        <a:p>
          <a:pPr rtl="0"/>
          <a:r>
            <a:rPr lang="zh-CN" dirty="0" smtClean="0"/>
            <a:t>面临的困难</a:t>
          </a:r>
          <a:endParaRPr lang="en-US" dirty="0"/>
        </a:p>
      </dgm:t>
    </dgm:pt>
    <dgm:pt modelId="{3C5E3C5B-46DE-4085-BB66-44D8E6A1CD64}" type="parTrans" cxnId="{F2BDA8BF-1F9D-4222-A13A-93B8F0DBC56D}">
      <dgm:prSet/>
      <dgm:spPr/>
      <dgm:t>
        <a:bodyPr/>
        <a:lstStyle/>
        <a:p>
          <a:endParaRPr lang="zh-CN" altLang="en-US"/>
        </a:p>
      </dgm:t>
    </dgm:pt>
    <dgm:pt modelId="{C5742348-7BB5-4528-8D08-F4BF4F53FEE9}" type="sibTrans" cxnId="{F2BDA8BF-1F9D-4222-A13A-93B8F0DBC56D}">
      <dgm:prSet/>
      <dgm:spPr/>
      <dgm:t>
        <a:bodyPr/>
        <a:lstStyle/>
        <a:p>
          <a:endParaRPr lang="zh-CN" altLang="en-US"/>
        </a:p>
      </dgm:t>
    </dgm:pt>
    <dgm:pt modelId="{3BE62828-4E53-4F88-A1CE-EB8DB000CD42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服务器预算远低于访问量增长</a:t>
          </a:r>
          <a:endParaRPr lang="en-US" dirty="0">
            <a:solidFill>
              <a:schemeClr val="accent1"/>
            </a:solidFill>
          </a:endParaRPr>
        </a:p>
      </dgm:t>
    </dgm:pt>
    <dgm:pt modelId="{049B6624-544C-4C93-866A-612E690E235C}" type="parTrans" cxnId="{D5F0B403-6702-4F07-BD7B-2E48E6A511E6}">
      <dgm:prSet/>
      <dgm:spPr/>
      <dgm:t>
        <a:bodyPr/>
        <a:lstStyle/>
        <a:p>
          <a:endParaRPr lang="zh-CN" altLang="en-US"/>
        </a:p>
      </dgm:t>
    </dgm:pt>
    <dgm:pt modelId="{48CB21B6-F8ED-44C5-A5DA-9D4376A6B10F}" type="sibTrans" cxnId="{D5F0B403-6702-4F07-BD7B-2E48E6A511E6}">
      <dgm:prSet/>
      <dgm:spPr/>
      <dgm:t>
        <a:bodyPr/>
        <a:lstStyle/>
        <a:p>
          <a:endParaRPr lang="zh-CN" altLang="en-US"/>
        </a:p>
      </dgm:t>
    </dgm:pt>
    <dgm:pt modelId="{95421413-9AFA-429A-AB85-373D2DA6DD8F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宝贝数量逐年递增</a:t>
          </a:r>
          <a:endParaRPr lang="en-US" dirty="0">
            <a:solidFill>
              <a:schemeClr val="accent1"/>
            </a:solidFill>
          </a:endParaRPr>
        </a:p>
      </dgm:t>
    </dgm:pt>
    <dgm:pt modelId="{22ABDA4A-FADF-4CDC-BBA2-3ACD8CCECB32}" type="parTrans" cxnId="{4DC71974-9851-4AD2-9417-CC2B654D252E}">
      <dgm:prSet/>
      <dgm:spPr/>
      <dgm:t>
        <a:bodyPr/>
        <a:lstStyle/>
        <a:p>
          <a:endParaRPr lang="zh-CN" altLang="en-US"/>
        </a:p>
      </dgm:t>
    </dgm:pt>
    <dgm:pt modelId="{03D27FCB-8BA6-4F16-8EDB-472B1935A5DF}" type="sibTrans" cxnId="{4DC71974-9851-4AD2-9417-CC2B654D252E}">
      <dgm:prSet/>
      <dgm:spPr/>
      <dgm:t>
        <a:bodyPr/>
        <a:lstStyle/>
        <a:p>
          <a:endParaRPr lang="zh-CN" altLang="en-US"/>
        </a:p>
      </dgm:t>
    </dgm:pt>
    <dgm:pt modelId="{4BDBA510-80B4-4575-97AF-D93E8D5C6591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访问量会集中在双</a:t>
          </a:r>
          <a:r>
            <a:rPr lang="en-US" dirty="0" smtClean="0">
              <a:solidFill>
                <a:schemeClr val="accent1"/>
              </a:solidFill>
            </a:rPr>
            <a:t>11</a:t>
          </a:r>
          <a:r>
            <a:rPr lang="zh-CN" dirty="0" smtClean="0">
              <a:solidFill>
                <a:schemeClr val="accent1"/>
              </a:solidFill>
            </a:rPr>
            <a:t>爆发</a:t>
          </a:r>
          <a:endParaRPr lang="en-US" dirty="0">
            <a:solidFill>
              <a:schemeClr val="accent1"/>
            </a:solidFill>
          </a:endParaRPr>
        </a:p>
      </dgm:t>
    </dgm:pt>
    <dgm:pt modelId="{BBE9AAF8-5551-426A-B045-90008BF6A840}" type="parTrans" cxnId="{1FE7926D-D3A2-4703-9392-09BBC2F1870A}">
      <dgm:prSet/>
      <dgm:spPr/>
      <dgm:t>
        <a:bodyPr/>
        <a:lstStyle/>
        <a:p>
          <a:endParaRPr lang="zh-CN" altLang="en-US"/>
        </a:p>
      </dgm:t>
    </dgm:pt>
    <dgm:pt modelId="{329C44A2-845C-413E-BE27-85804C292D17}" type="sibTrans" cxnId="{1FE7926D-D3A2-4703-9392-09BBC2F1870A}">
      <dgm:prSet/>
      <dgm:spPr/>
      <dgm:t>
        <a:bodyPr/>
        <a:lstStyle/>
        <a:p>
          <a:endParaRPr lang="zh-CN" altLang="en-US"/>
        </a:p>
      </dgm:t>
    </dgm:pt>
    <dgm:pt modelId="{0C3AA840-B7F7-493D-A38A-CB44F3D30F3D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业务需求变化快，重量级应用层出不穷</a:t>
          </a:r>
          <a:endParaRPr lang="en-US" dirty="0">
            <a:solidFill>
              <a:schemeClr val="accent1"/>
            </a:solidFill>
          </a:endParaRPr>
        </a:p>
      </dgm:t>
    </dgm:pt>
    <dgm:pt modelId="{38C6E596-4510-43D1-BE85-5FABE8F21150}" type="parTrans" cxnId="{E0DD835E-F37F-494A-AFE4-4FE33E35C92E}">
      <dgm:prSet/>
      <dgm:spPr/>
      <dgm:t>
        <a:bodyPr/>
        <a:lstStyle/>
        <a:p>
          <a:endParaRPr lang="zh-CN" altLang="en-US"/>
        </a:p>
      </dgm:t>
    </dgm:pt>
    <dgm:pt modelId="{AF42C192-6070-431A-B92A-17C23E9AA3EE}" type="sibTrans" cxnId="{E0DD835E-F37F-494A-AFE4-4FE33E35C92E}">
      <dgm:prSet/>
      <dgm:spPr/>
      <dgm:t>
        <a:bodyPr/>
        <a:lstStyle/>
        <a:p>
          <a:endParaRPr lang="zh-CN" altLang="en-US"/>
        </a:p>
      </dgm:t>
    </dgm:pt>
    <dgm:pt modelId="{7275744A-AB2C-4B71-9C72-445D6FD156D6}">
      <dgm:prSet/>
      <dgm:spPr/>
      <dgm:t>
        <a:bodyPr/>
        <a:lstStyle/>
        <a:p>
          <a:pPr rtl="0"/>
          <a:r>
            <a:rPr lang="zh-CN" dirty="0" smtClean="0"/>
            <a:t>解决方案</a:t>
          </a:r>
          <a:endParaRPr lang="en-US" dirty="0"/>
        </a:p>
      </dgm:t>
    </dgm:pt>
    <dgm:pt modelId="{290EC916-BA41-4C51-B90E-DC774C556315}" type="parTrans" cxnId="{92387153-D802-4C60-8CF2-245052B3DE31}">
      <dgm:prSet/>
      <dgm:spPr/>
      <dgm:t>
        <a:bodyPr/>
        <a:lstStyle/>
        <a:p>
          <a:endParaRPr lang="zh-CN" altLang="en-US"/>
        </a:p>
      </dgm:t>
    </dgm:pt>
    <dgm:pt modelId="{78EC6E6A-FB37-48B3-A615-849F34F138EA}" type="sibTrans" cxnId="{92387153-D802-4C60-8CF2-245052B3DE31}">
      <dgm:prSet/>
      <dgm:spPr/>
      <dgm:t>
        <a:bodyPr/>
        <a:lstStyle/>
        <a:p>
          <a:endParaRPr lang="zh-CN" altLang="en-US"/>
        </a:p>
      </dgm:t>
    </dgm:pt>
    <dgm:pt modelId="{90FD2F22-075B-4C2B-94AD-25244D07FD5B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支持异步服务</a:t>
          </a:r>
          <a:endParaRPr lang="en-US" dirty="0">
            <a:solidFill>
              <a:schemeClr val="accent1"/>
            </a:solidFill>
          </a:endParaRPr>
        </a:p>
      </dgm:t>
    </dgm:pt>
    <dgm:pt modelId="{5C10E5BA-AA18-40F5-ACDE-4E0B2D89BC8F}" type="parTrans" cxnId="{E75B3D3F-E0D1-4982-B156-65BDBB109291}">
      <dgm:prSet/>
      <dgm:spPr/>
      <dgm:t>
        <a:bodyPr/>
        <a:lstStyle/>
        <a:p>
          <a:endParaRPr lang="zh-CN" altLang="en-US"/>
        </a:p>
      </dgm:t>
    </dgm:pt>
    <dgm:pt modelId="{33971163-1507-46B7-A63F-3A9EF8C20CBD}" type="sibTrans" cxnId="{E75B3D3F-E0D1-4982-B156-65BDBB109291}">
      <dgm:prSet/>
      <dgm:spPr/>
      <dgm:t>
        <a:bodyPr/>
        <a:lstStyle/>
        <a:p>
          <a:endParaRPr lang="zh-CN" altLang="en-US"/>
        </a:p>
      </dgm:t>
    </dgm:pt>
    <dgm:pt modelId="{EFF5E4DB-5379-4E6E-8006-0309129C7524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针对重量级应用进行优化</a:t>
          </a:r>
          <a:endParaRPr lang="en-US" dirty="0">
            <a:solidFill>
              <a:schemeClr val="accent1"/>
            </a:solidFill>
          </a:endParaRPr>
        </a:p>
      </dgm:t>
    </dgm:pt>
    <dgm:pt modelId="{909193AA-7BFD-493D-9C7A-BA3637127FC0}" type="parTrans" cxnId="{E2330273-5F85-4942-8914-37FAF5540775}">
      <dgm:prSet/>
      <dgm:spPr/>
      <dgm:t>
        <a:bodyPr/>
        <a:lstStyle/>
        <a:p>
          <a:endParaRPr lang="zh-CN" altLang="en-US"/>
        </a:p>
      </dgm:t>
    </dgm:pt>
    <dgm:pt modelId="{3E3A39A2-E7F9-460D-B599-71F571D49054}" type="sibTrans" cxnId="{E2330273-5F85-4942-8914-37FAF5540775}">
      <dgm:prSet/>
      <dgm:spPr/>
      <dgm:t>
        <a:bodyPr/>
        <a:lstStyle/>
        <a:p>
          <a:endParaRPr lang="zh-CN" altLang="en-US"/>
        </a:p>
      </dgm:t>
    </dgm:pt>
    <dgm:pt modelId="{F6E049B2-8345-42A7-93CC-5E0BDE477B10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引擎底层优化</a:t>
          </a:r>
          <a:endParaRPr lang="en-US" dirty="0">
            <a:solidFill>
              <a:schemeClr val="accent1"/>
            </a:solidFill>
          </a:endParaRPr>
        </a:p>
      </dgm:t>
    </dgm:pt>
    <dgm:pt modelId="{F5E29DAC-FBEB-4676-8BFA-94E6DDC4F10D}" type="parTrans" cxnId="{07C10ED4-CDB7-4451-8248-A24D8A5662C8}">
      <dgm:prSet/>
      <dgm:spPr/>
      <dgm:t>
        <a:bodyPr/>
        <a:lstStyle/>
        <a:p>
          <a:endParaRPr lang="zh-CN" altLang="en-US"/>
        </a:p>
      </dgm:t>
    </dgm:pt>
    <dgm:pt modelId="{5EE1B3F8-9A55-42E9-A881-93A757D10C9F}" type="sibTrans" cxnId="{07C10ED4-CDB7-4451-8248-A24D8A5662C8}">
      <dgm:prSet/>
      <dgm:spPr/>
      <dgm:t>
        <a:bodyPr/>
        <a:lstStyle/>
        <a:p>
          <a:endParaRPr lang="zh-CN" altLang="en-US"/>
        </a:p>
      </dgm:t>
    </dgm:pt>
    <dgm:pt modelId="{90E5D161-FBB6-4539-A0A4-00740C7F66CB}" type="pres">
      <dgm:prSet presAssocID="{D553583A-B0FB-4D98-90A7-8FE5C747B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4287D9-9D52-40CA-BD81-DDEE6AB3ACB2}" type="pres">
      <dgm:prSet presAssocID="{E8BEA598-3CF7-4ECD-9B07-E587E1631047}" presName="composite" presStyleCnt="0"/>
      <dgm:spPr/>
    </dgm:pt>
    <dgm:pt modelId="{282883C7-6087-451B-AD8E-4EC6C2C00623}" type="pres">
      <dgm:prSet presAssocID="{E8BEA598-3CF7-4ECD-9B07-E587E16310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94ABF-0BD8-47D6-8C6A-26D3268CA685}" type="pres">
      <dgm:prSet presAssocID="{E8BEA598-3CF7-4ECD-9B07-E587E163104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531C7-4E82-41BA-B1BA-1B6275CC5EC6}" type="pres">
      <dgm:prSet presAssocID="{24ACAD41-8F35-4E84-9862-F75BBA575348}" presName="space" presStyleCnt="0"/>
      <dgm:spPr/>
    </dgm:pt>
    <dgm:pt modelId="{2F7332D0-5667-49B2-AE22-9E63F4BE2290}" type="pres">
      <dgm:prSet presAssocID="{2153AED9-A358-4463-9C3F-3119E32F99F9}" presName="composite" presStyleCnt="0"/>
      <dgm:spPr/>
    </dgm:pt>
    <dgm:pt modelId="{BD49983F-8A12-4A78-A62C-F49CCE817F49}" type="pres">
      <dgm:prSet presAssocID="{2153AED9-A358-4463-9C3F-3119E32F99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3671A-4816-4CAC-9AD5-353A2E88FC22}" type="pres">
      <dgm:prSet presAssocID="{2153AED9-A358-4463-9C3F-3119E32F99F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A5391-DC6B-46DC-85A3-9826A9B4C52A}" type="pres">
      <dgm:prSet presAssocID="{C5742348-7BB5-4528-8D08-F4BF4F53FEE9}" presName="space" presStyleCnt="0"/>
      <dgm:spPr/>
    </dgm:pt>
    <dgm:pt modelId="{D33790FE-367C-4A46-9FD1-7F6CA94C35EC}" type="pres">
      <dgm:prSet presAssocID="{7275744A-AB2C-4B71-9C72-445D6FD156D6}" presName="composite" presStyleCnt="0"/>
      <dgm:spPr/>
    </dgm:pt>
    <dgm:pt modelId="{BCE71113-A3D9-4E5C-B484-6AA1FCBD7F6F}" type="pres">
      <dgm:prSet presAssocID="{7275744A-AB2C-4B71-9C72-445D6FD156D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40C44-210B-4FCE-82D3-A65C77806AC1}" type="pres">
      <dgm:prSet presAssocID="{7275744A-AB2C-4B71-9C72-445D6FD156D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FDD470-8F22-4CA0-8FF1-DA74E59C0A0B}" type="presOf" srcId="{E8BEA598-3CF7-4ECD-9B07-E587E1631047}" destId="{282883C7-6087-451B-AD8E-4EC6C2C00623}" srcOrd="0" destOrd="0" presId="urn:microsoft.com/office/officeart/2005/8/layout/hList1"/>
    <dgm:cxn modelId="{F9AFC4B5-FFF3-4892-8F98-1972B1263FA7}" srcId="{D553583A-B0FB-4D98-90A7-8FE5C747B985}" destId="{E8BEA598-3CF7-4ECD-9B07-E587E1631047}" srcOrd="0" destOrd="0" parTransId="{C08A34D9-0202-4827-8885-863B6A318404}" sibTransId="{24ACAD41-8F35-4E84-9862-F75BBA575348}"/>
    <dgm:cxn modelId="{AAD1C05F-ADF8-4961-8A96-07A5CE9D1A6C}" type="presOf" srcId="{0C3AA840-B7F7-493D-A38A-CB44F3D30F3D}" destId="{CF83671A-4816-4CAC-9AD5-353A2E88FC22}" srcOrd="0" destOrd="3" presId="urn:microsoft.com/office/officeart/2005/8/layout/hList1"/>
    <dgm:cxn modelId="{E75B3D3F-E0D1-4982-B156-65BDBB109291}" srcId="{7275744A-AB2C-4B71-9C72-445D6FD156D6}" destId="{90FD2F22-075B-4C2B-94AD-25244D07FD5B}" srcOrd="0" destOrd="0" parTransId="{5C10E5BA-AA18-40F5-ACDE-4E0B2D89BC8F}" sibTransId="{33971163-1507-46B7-A63F-3A9EF8C20CBD}"/>
    <dgm:cxn modelId="{F2BDA8BF-1F9D-4222-A13A-93B8F0DBC56D}" srcId="{D553583A-B0FB-4D98-90A7-8FE5C747B985}" destId="{2153AED9-A358-4463-9C3F-3119E32F99F9}" srcOrd="1" destOrd="0" parTransId="{3C5E3C5B-46DE-4085-BB66-44D8E6A1CD64}" sibTransId="{C5742348-7BB5-4528-8D08-F4BF4F53FEE9}"/>
    <dgm:cxn modelId="{5A05D741-B3E0-4C0F-A1CA-DAA1910B86F4}" type="presOf" srcId="{D553583A-B0FB-4D98-90A7-8FE5C747B985}" destId="{90E5D161-FBB6-4539-A0A4-00740C7F66CB}" srcOrd="0" destOrd="0" presId="urn:microsoft.com/office/officeart/2005/8/layout/hList1"/>
    <dgm:cxn modelId="{E2330273-5F85-4942-8914-37FAF5540775}" srcId="{7275744A-AB2C-4B71-9C72-445D6FD156D6}" destId="{EFF5E4DB-5379-4E6E-8006-0309129C7524}" srcOrd="1" destOrd="0" parTransId="{909193AA-7BFD-493D-9C7A-BA3637127FC0}" sibTransId="{3E3A39A2-E7F9-460D-B599-71F571D49054}"/>
    <dgm:cxn modelId="{0C990873-2580-436D-A066-78B9948F3C45}" type="presOf" srcId="{7275744A-AB2C-4B71-9C72-445D6FD156D6}" destId="{BCE71113-A3D9-4E5C-B484-6AA1FCBD7F6F}" srcOrd="0" destOrd="0" presId="urn:microsoft.com/office/officeart/2005/8/layout/hList1"/>
    <dgm:cxn modelId="{D5F0B403-6702-4F07-BD7B-2E48E6A511E6}" srcId="{2153AED9-A358-4463-9C3F-3119E32F99F9}" destId="{3BE62828-4E53-4F88-A1CE-EB8DB000CD42}" srcOrd="0" destOrd="0" parTransId="{049B6624-544C-4C93-866A-612E690E235C}" sibTransId="{48CB21B6-F8ED-44C5-A5DA-9D4376A6B10F}"/>
    <dgm:cxn modelId="{1E2A9730-931E-4F54-BEBB-57FA8A66AC0E}" type="presOf" srcId="{95421413-9AFA-429A-AB85-373D2DA6DD8F}" destId="{CF83671A-4816-4CAC-9AD5-353A2E88FC22}" srcOrd="0" destOrd="1" presId="urn:microsoft.com/office/officeart/2005/8/layout/hList1"/>
    <dgm:cxn modelId="{1FE7926D-D3A2-4703-9392-09BBC2F1870A}" srcId="{2153AED9-A358-4463-9C3F-3119E32F99F9}" destId="{4BDBA510-80B4-4575-97AF-D93E8D5C6591}" srcOrd="2" destOrd="0" parTransId="{BBE9AAF8-5551-426A-B045-90008BF6A840}" sibTransId="{329C44A2-845C-413E-BE27-85804C292D17}"/>
    <dgm:cxn modelId="{B404DED6-56A4-4D3B-A1F5-68D8F7654B3C}" type="presOf" srcId="{90FD2F22-075B-4C2B-94AD-25244D07FD5B}" destId="{72B40C44-210B-4FCE-82D3-A65C77806AC1}" srcOrd="0" destOrd="0" presId="urn:microsoft.com/office/officeart/2005/8/layout/hList1"/>
    <dgm:cxn modelId="{4FFB832A-FA88-4277-810B-5A54DBA0CAA9}" type="presOf" srcId="{3BE62828-4E53-4F88-A1CE-EB8DB000CD42}" destId="{CF83671A-4816-4CAC-9AD5-353A2E88FC22}" srcOrd="0" destOrd="0" presId="urn:microsoft.com/office/officeart/2005/8/layout/hList1"/>
    <dgm:cxn modelId="{A877DB82-172B-4CF8-8761-F615E69355F0}" type="presOf" srcId="{2153AED9-A358-4463-9C3F-3119E32F99F9}" destId="{BD49983F-8A12-4A78-A62C-F49CCE817F49}" srcOrd="0" destOrd="0" presId="urn:microsoft.com/office/officeart/2005/8/layout/hList1"/>
    <dgm:cxn modelId="{92387153-D802-4C60-8CF2-245052B3DE31}" srcId="{D553583A-B0FB-4D98-90A7-8FE5C747B985}" destId="{7275744A-AB2C-4B71-9C72-445D6FD156D6}" srcOrd="2" destOrd="0" parTransId="{290EC916-BA41-4C51-B90E-DC774C556315}" sibTransId="{78EC6E6A-FB37-48B3-A615-849F34F138EA}"/>
    <dgm:cxn modelId="{C323B2D8-13D6-423E-B7C8-519A4192FFAF}" type="presOf" srcId="{F6E049B2-8345-42A7-93CC-5E0BDE477B10}" destId="{72B40C44-210B-4FCE-82D3-A65C77806AC1}" srcOrd="0" destOrd="2" presId="urn:microsoft.com/office/officeart/2005/8/layout/hList1"/>
    <dgm:cxn modelId="{4DC71974-9851-4AD2-9417-CC2B654D252E}" srcId="{2153AED9-A358-4463-9C3F-3119E32F99F9}" destId="{95421413-9AFA-429A-AB85-373D2DA6DD8F}" srcOrd="1" destOrd="0" parTransId="{22ABDA4A-FADF-4CDC-BBA2-3ACD8CCECB32}" sibTransId="{03D27FCB-8BA6-4F16-8EDB-472B1935A5DF}"/>
    <dgm:cxn modelId="{6A8D3C89-AE11-423A-ACF4-96DE83D53D79}" type="presOf" srcId="{EFF5E4DB-5379-4E6E-8006-0309129C7524}" destId="{72B40C44-210B-4FCE-82D3-A65C77806AC1}" srcOrd="0" destOrd="1" presId="urn:microsoft.com/office/officeart/2005/8/layout/hList1"/>
    <dgm:cxn modelId="{07C10ED4-CDB7-4451-8248-A24D8A5662C8}" srcId="{7275744A-AB2C-4B71-9C72-445D6FD156D6}" destId="{F6E049B2-8345-42A7-93CC-5E0BDE477B10}" srcOrd="2" destOrd="0" parTransId="{F5E29DAC-FBEB-4676-8BFA-94E6DDC4F10D}" sibTransId="{5EE1B3F8-9A55-42E9-A881-93A757D10C9F}"/>
    <dgm:cxn modelId="{79BAF619-9750-410E-9166-FF06A754AA6C}" type="presOf" srcId="{4BDBA510-80B4-4575-97AF-D93E8D5C6591}" destId="{CF83671A-4816-4CAC-9AD5-353A2E88FC22}" srcOrd="0" destOrd="2" presId="urn:microsoft.com/office/officeart/2005/8/layout/hList1"/>
    <dgm:cxn modelId="{93D596EB-CD80-4C5F-B4BA-E8B4DE536999}" type="presOf" srcId="{3ACF066A-2310-4C97-B270-2F78EA6C9EB7}" destId="{8F594ABF-0BD8-47D6-8C6A-26D3268CA685}" srcOrd="0" destOrd="0" presId="urn:microsoft.com/office/officeart/2005/8/layout/hList1"/>
    <dgm:cxn modelId="{575D928D-F589-4E95-B71F-42910181E6CB}" srcId="{E8BEA598-3CF7-4ECD-9B07-E587E1631047}" destId="{3ACF066A-2310-4C97-B270-2F78EA6C9EB7}" srcOrd="0" destOrd="0" parTransId="{CABC5750-7AC9-42B4-B15B-0FC2C4F28DC0}" sibTransId="{D72F5943-76B1-4EF2-A6AE-8E8C062DBBDE}"/>
    <dgm:cxn modelId="{E0DD835E-F37F-494A-AFE4-4FE33E35C92E}" srcId="{2153AED9-A358-4463-9C3F-3119E32F99F9}" destId="{0C3AA840-B7F7-493D-A38A-CB44F3D30F3D}" srcOrd="3" destOrd="0" parTransId="{38C6E596-4510-43D1-BE85-5FABE8F21150}" sibTransId="{AF42C192-6070-431A-B92A-17C23E9AA3EE}"/>
    <dgm:cxn modelId="{23A9639C-BB38-45C4-BBBE-F1D06AD19E23}" type="presParOf" srcId="{90E5D161-FBB6-4539-A0A4-00740C7F66CB}" destId="{414287D9-9D52-40CA-BD81-DDEE6AB3ACB2}" srcOrd="0" destOrd="0" presId="urn:microsoft.com/office/officeart/2005/8/layout/hList1"/>
    <dgm:cxn modelId="{46DC5535-0ABA-4839-9373-71C0F3C53C6E}" type="presParOf" srcId="{414287D9-9D52-40CA-BD81-DDEE6AB3ACB2}" destId="{282883C7-6087-451B-AD8E-4EC6C2C00623}" srcOrd="0" destOrd="0" presId="urn:microsoft.com/office/officeart/2005/8/layout/hList1"/>
    <dgm:cxn modelId="{2292DC08-9225-4EBF-AD94-73B9CCDD58AD}" type="presParOf" srcId="{414287D9-9D52-40CA-BD81-DDEE6AB3ACB2}" destId="{8F594ABF-0BD8-47D6-8C6A-26D3268CA685}" srcOrd="1" destOrd="0" presId="urn:microsoft.com/office/officeart/2005/8/layout/hList1"/>
    <dgm:cxn modelId="{28430EA0-F338-410E-8919-DEA9C3B3BBFB}" type="presParOf" srcId="{90E5D161-FBB6-4539-A0A4-00740C7F66CB}" destId="{55A531C7-4E82-41BA-B1BA-1B6275CC5EC6}" srcOrd="1" destOrd="0" presId="urn:microsoft.com/office/officeart/2005/8/layout/hList1"/>
    <dgm:cxn modelId="{865CB13D-2B75-40BD-A1F6-31B377AC139C}" type="presParOf" srcId="{90E5D161-FBB6-4539-A0A4-00740C7F66CB}" destId="{2F7332D0-5667-49B2-AE22-9E63F4BE2290}" srcOrd="2" destOrd="0" presId="urn:microsoft.com/office/officeart/2005/8/layout/hList1"/>
    <dgm:cxn modelId="{3DE0F949-EFDD-4388-89E3-ECE48559CF82}" type="presParOf" srcId="{2F7332D0-5667-49B2-AE22-9E63F4BE2290}" destId="{BD49983F-8A12-4A78-A62C-F49CCE817F49}" srcOrd="0" destOrd="0" presId="urn:microsoft.com/office/officeart/2005/8/layout/hList1"/>
    <dgm:cxn modelId="{3ACFC415-F41D-4E4D-9F1D-3E913E23314C}" type="presParOf" srcId="{2F7332D0-5667-49B2-AE22-9E63F4BE2290}" destId="{CF83671A-4816-4CAC-9AD5-353A2E88FC22}" srcOrd="1" destOrd="0" presId="urn:microsoft.com/office/officeart/2005/8/layout/hList1"/>
    <dgm:cxn modelId="{77011A4A-F88C-4288-AC71-A948F5AF0EC6}" type="presParOf" srcId="{90E5D161-FBB6-4539-A0A4-00740C7F66CB}" destId="{789A5391-DC6B-46DC-85A3-9826A9B4C52A}" srcOrd="3" destOrd="0" presId="urn:microsoft.com/office/officeart/2005/8/layout/hList1"/>
    <dgm:cxn modelId="{1FFAC5EC-4B9F-4C07-ACB0-D9F1A13DF292}" type="presParOf" srcId="{90E5D161-FBB6-4539-A0A4-00740C7F66CB}" destId="{D33790FE-367C-4A46-9FD1-7F6CA94C35EC}" srcOrd="4" destOrd="0" presId="urn:microsoft.com/office/officeart/2005/8/layout/hList1"/>
    <dgm:cxn modelId="{8167A1C1-6BC1-4FC0-8752-4867C69389D1}" type="presParOf" srcId="{D33790FE-367C-4A46-9FD1-7F6CA94C35EC}" destId="{BCE71113-A3D9-4E5C-B484-6AA1FCBD7F6F}" srcOrd="0" destOrd="0" presId="urn:microsoft.com/office/officeart/2005/8/layout/hList1"/>
    <dgm:cxn modelId="{71683FC6-333D-4974-A183-138D8D99CBE6}" type="presParOf" srcId="{D33790FE-367C-4A46-9FD1-7F6CA94C35EC}" destId="{72B40C44-210B-4FCE-82D3-A65C77806A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415D55-242A-4576-A37A-B4B783BF3C23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</dgm:pt>
    <dgm:pt modelId="{976EE468-3135-4E4F-BB61-249B8E30B7B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iSearch3</a:t>
          </a:r>
          <a:endParaRPr lang="zh-CN" altLang="en-US" sz="1600" baseline="0" dirty="0"/>
        </a:p>
      </dgm:t>
    </dgm:pt>
    <dgm:pt modelId="{80E35D5F-B150-4F29-9DD0-3E7226DB5D64}" type="par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369D46CB-BF19-4B20-9430-B281B6A7E939}" type="sib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255D3D53-ED27-4C70-B159-732B0C22E81D}">
      <dgm:prSet phldrT="[文本]" custT="1"/>
      <dgm:spPr/>
      <dgm:t>
        <a:bodyPr/>
        <a:lstStyle/>
        <a:p>
          <a:pPr algn="ctr"/>
          <a:r>
            <a:rPr lang="en-US" altLang="zh-CN" sz="2000" baseline="0" dirty="0" err="1" smtClean="0"/>
            <a:t>Kingso</a:t>
          </a:r>
          <a:endParaRPr lang="zh-CN" altLang="en-US" sz="2000" baseline="0" dirty="0"/>
        </a:p>
      </dgm:t>
    </dgm:pt>
    <dgm:pt modelId="{BB8442B1-6DCC-4D68-8E82-DF12B4889DF4}" type="par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F91AC7E5-8D42-49FC-A5DF-BD4B316014C3}" type="sib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36086F73-F479-446A-B821-F5ADABF0E9C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iSearch5</a:t>
          </a:r>
          <a:endParaRPr lang="zh-CN" altLang="en-US" sz="1600" baseline="0" dirty="0"/>
        </a:p>
      </dgm:t>
    </dgm:pt>
    <dgm:pt modelId="{5B047211-A620-41F0-B1A3-8CB347430112}" type="par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168CB69-748F-4586-8846-0AE585870C8C}" type="sib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5D7C684-3664-4C5A-B8F4-4E1C5F489F28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/>
              </a:solidFill>
            </a:rPr>
            <a:t>多路归并</a:t>
          </a:r>
          <a:endParaRPr lang="zh-CN" altLang="en-US" sz="1400" dirty="0">
            <a:solidFill>
              <a:schemeClr val="accent1"/>
            </a:solidFill>
          </a:endParaRPr>
        </a:p>
      </dgm:t>
    </dgm:pt>
    <dgm:pt modelId="{4E59A6FA-F909-4C91-BAB3-6C917DF23085}" type="par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8A3D6EC8-9E77-4F2A-B11B-7C9D4926AC5E}" type="sib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1EF67CEE-1273-45EB-919C-E4C361828B47}">
      <dgm:prSet/>
      <dgm:spPr/>
      <dgm:t>
        <a:bodyPr/>
        <a:lstStyle/>
        <a:p>
          <a:endParaRPr lang="zh-CN" altLang="en-US" sz="1000" dirty="0">
            <a:solidFill>
              <a:schemeClr val="accent1"/>
            </a:solidFill>
          </a:endParaRPr>
        </a:p>
      </dgm:t>
    </dgm:pt>
    <dgm:pt modelId="{40FF72EF-CA42-4AC2-80C0-3F2949F10488}" type="par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FE5C0C9C-A0C9-42D5-BE0D-EC75D64F0E18}" type="sib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0ABB37A4-9783-4486-A644-EF26E3BC2FC0}">
      <dgm:prSet/>
      <dgm:spPr/>
      <dgm:t>
        <a:bodyPr/>
        <a:lstStyle/>
        <a:p>
          <a:pPr algn="l"/>
          <a:endParaRPr lang="zh-CN" altLang="en-US" sz="1000" dirty="0"/>
        </a:p>
      </dgm:t>
    </dgm:pt>
    <dgm:pt modelId="{4850C344-CD58-49CC-BBB8-DAFAA01ECB88}" type="par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E2F6FA7D-8137-4B0E-BF74-3F29359A078F}" type="sib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41740171-A932-473B-9BE3-7DC9163B6729}">
      <dgm:prSet phldrT="[文本]" custT="1"/>
      <dgm:spPr/>
      <dgm:t>
        <a:bodyPr/>
        <a:lstStyle/>
        <a:p>
          <a:r>
            <a:rPr lang="en-US" altLang="zh-CN" sz="1600" baseline="0" dirty="0" smtClean="0"/>
            <a:t>iSearch4</a:t>
          </a:r>
          <a:endParaRPr lang="zh-CN" altLang="en-US" sz="1600" baseline="0" dirty="0"/>
        </a:p>
      </dgm:t>
    </dgm:pt>
    <dgm:pt modelId="{8863515E-9C3C-491B-BC32-4E9A1EDA59D3}" type="par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0B5CF32A-CAB3-4A54-A78F-15A6B5F0EA07}" type="sib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A6E20205-2838-468B-A94D-CE724E5E3270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/>
              </a:solidFill>
            </a:rPr>
            <a:t>解决</a:t>
          </a:r>
          <a:r>
            <a:rPr lang="en-US" altLang="zh-CN" sz="1400" dirty="0" err="1" smtClean="0">
              <a:solidFill>
                <a:schemeClr val="accent1"/>
              </a:solidFill>
            </a:rPr>
            <a:t>mmap</a:t>
          </a:r>
          <a:r>
            <a:rPr lang="zh-CN" altLang="en-US" sz="1400" dirty="0" smtClean="0">
              <a:solidFill>
                <a:schemeClr val="accent1"/>
              </a:solidFill>
            </a:rPr>
            <a:t>全局锁热点</a:t>
          </a:r>
          <a:r>
            <a:rPr lang="en-US" altLang="zh-CN" sz="1400" dirty="0" smtClean="0">
              <a:solidFill>
                <a:schemeClr val="accent1"/>
              </a:solidFill>
            </a:rPr>
            <a:t>		</a:t>
          </a:r>
          <a:r>
            <a:rPr lang="zh-CN" altLang="en-US" sz="1400" dirty="0" smtClean="0">
              <a:solidFill>
                <a:schemeClr val="accent1"/>
              </a:solidFill>
            </a:rPr>
            <a:t> 多路归并前按照</a:t>
          </a:r>
          <a:r>
            <a:rPr lang="en-US" altLang="zh-CN" sz="1400" dirty="0" err="1" smtClean="0">
              <a:solidFill>
                <a:schemeClr val="accent1"/>
              </a:solidFill>
            </a:rPr>
            <a:t>df</a:t>
          </a:r>
          <a:r>
            <a:rPr lang="zh-CN" altLang="en-US" sz="1400" dirty="0" smtClean="0">
              <a:solidFill>
                <a:schemeClr val="accent1"/>
              </a:solidFill>
            </a:rPr>
            <a:t>排序</a:t>
          </a:r>
          <a:r>
            <a:rPr lang="en-US" altLang="zh-CN" sz="1400" dirty="0" smtClean="0">
              <a:solidFill>
                <a:schemeClr val="accent1"/>
              </a:solidFill>
            </a:rPr>
            <a:t>	</a:t>
          </a:r>
          <a:endParaRPr lang="zh-CN" altLang="en-US" sz="1400" dirty="0">
            <a:solidFill>
              <a:schemeClr val="accent1"/>
            </a:solidFill>
          </a:endParaRPr>
        </a:p>
      </dgm:t>
    </dgm:pt>
    <dgm:pt modelId="{5683DD09-2AD1-4483-B290-0576C8EF73E6}" type="par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0A285FE5-5D9A-46B8-8A2F-0BD94EFE1A1D}" type="sib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C3146641-181F-48B2-8446-3510D211EDE7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/>
              </a:solidFill>
            </a:rPr>
            <a:t>索引截断</a:t>
          </a:r>
          <a:r>
            <a:rPr lang="en-US" altLang="zh-CN" sz="1400" dirty="0" smtClean="0">
              <a:solidFill>
                <a:schemeClr val="accent1"/>
              </a:solidFill>
            </a:rPr>
            <a:t>			Full Cache</a:t>
          </a:r>
          <a:endParaRPr lang="zh-CN" altLang="en-US" sz="1400" dirty="0">
            <a:solidFill>
              <a:schemeClr val="accent1"/>
            </a:solidFill>
          </a:endParaRPr>
        </a:p>
      </dgm:t>
    </dgm:pt>
    <dgm:pt modelId="{8C4A44BE-6DFC-4997-8B81-A975A067E738}" type="par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D1EAA556-1E0B-4EFE-8629-A3DF3C61838D}" type="sib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56B9C00D-80A0-486C-9240-8D2163F38889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/>
              </a:solidFill>
            </a:rPr>
            <a:t>高频</a:t>
          </a:r>
          <a:r>
            <a:rPr lang="en-US" altLang="zh-CN" sz="1400" dirty="0" smtClean="0">
              <a:solidFill>
                <a:schemeClr val="accent1"/>
              </a:solidFill>
            </a:rPr>
            <a:t>token</a:t>
          </a:r>
          <a:r>
            <a:rPr lang="zh-CN" altLang="en-US" sz="1400" dirty="0" smtClean="0">
              <a:solidFill>
                <a:schemeClr val="accent1"/>
              </a:solidFill>
            </a:rPr>
            <a:t>建</a:t>
          </a:r>
          <a:r>
            <a:rPr lang="en-US" altLang="zh-CN" sz="1400" dirty="0" smtClean="0">
              <a:solidFill>
                <a:schemeClr val="accent1"/>
              </a:solidFill>
            </a:rPr>
            <a:t>bitmap</a:t>
          </a:r>
          <a:endParaRPr lang="zh-CN" altLang="zh-CN" sz="1400" dirty="0" smtClean="0">
            <a:solidFill>
              <a:schemeClr val="accent1"/>
            </a:solidFill>
          </a:endParaRPr>
        </a:p>
      </dgm:t>
    </dgm:pt>
    <dgm:pt modelId="{19E553E5-DA6E-4E0B-84EB-1600D1C042ED}" type="parTrans" cxnId="{27E7D3E0-6C2C-46A7-B1F4-0AA22440CEB0}">
      <dgm:prSet/>
      <dgm:spPr/>
      <dgm:t>
        <a:bodyPr/>
        <a:lstStyle/>
        <a:p>
          <a:endParaRPr lang="zh-CN" altLang="en-US"/>
        </a:p>
      </dgm:t>
    </dgm:pt>
    <dgm:pt modelId="{4A6595FF-4166-4F53-A8EF-1FC7DCB3A2E6}" type="sibTrans" cxnId="{27E7D3E0-6C2C-46A7-B1F4-0AA22440CEB0}">
      <dgm:prSet/>
      <dgm:spPr/>
      <dgm:t>
        <a:bodyPr/>
        <a:lstStyle/>
        <a:p>
          <a:endParaRPr lang="zh-CN" altLang="en-US"/>
        </a:p>
      </dgm:t>
    </dgm:pt>
    <dgm:pt modelId="{5E1B9B43-B785-4D39-B6B6-F35F22A3F73A}">
      <dgm:prSet custT="1"/>
      <dgm:spPr/>
      <dgm:t>
        <a:bodyPr/>
        <a:lstStyle/>
        <a:p>
          <a:pPr algn="l"/>
          <a:r>
            <a:rPr lang="zh-CN" altLang="en-US" sz="1400" baseline="0" dirty="0" smtClean="0">
              <a:solidFill>
                <a:schemeClr val="accent1"/>
              </a:solidFill>
            </a:rPr>
            <a:t>对索引数据进行预处理（</a:t>
          </a:r>
          <a:r>
            <a:rPr lang="en-US" altLang="zh-CN" sz="1400" baseline="0" dirty="0" smtClean="0">
              <a:solidFill>
                <a:schemeClr val="accent1"/>
              </a:solidFill>
            </a:rPr>
            <a:t>doc</a:t>
          </a:r>
          <a:r>
            <a:rPr lang="zh-CN" altLang="en-US" sz="1400" baseline="0" dirty="0" smtClean="0">
              <a:solidFill>
                <a:schemeClr val="accent1"/>
              </a:solidFill>
            </a:rPr>
            <a:t>按照类目排序）</a:t>
          </a:r>
          <a:endParaRPr lang="zh-CN" altLang="zh-CN" sz="1400" baseline="0" dirty="0" smtClean="0">
            <a:solidFill>
              <a:schemeClr val="accent1"/>
            </a:solidFill>
          </a:endParaRPr>
        </a:p>
      </dgm:t>
    </dgm:pt>
    <dgm:pt modelId="{A686508B-689E-47CF-AD29-4D50E1868CD3}" type="parTrans" cxnId="{192311FC-AF01-4FDC-9CCE-88FD0211DCF6}">
      <dgm:prSet/>
      <dgm:spPr/>
      <dgm:t>
        <a:bodyPr/>
        <a:lstStyle/>
        <a:p>
          <a:endParaRPr lang="zh-CN" altLang="en-US"/>
        </a:p>
      </dgm:t>
    </dgm:pt>
    <dgm:pt modelId="{B914E636-509C-4F32-B396-4762DA04325C}" type="sibTrans" cxnId="{192311FC-AF01-4FDC-9CCE-88FD0211DCF6}">
      <dgm:prSet/>
      <dgm:spPr/>
      <dgm:t>
        <a:bodyPr/>
        <a:lstStyle/>
        <a:p>
          <a:endParaRPr lang="zh-CN" altLang="en-US"/>
        </a:p>
      </dgm:t>
    </dgm:pt>
    <dgm:pt modelId="{2833D1CA-B239-4DB6-BBB2-F1446C851262}">
      <dgm:prSet custT="1"/>
      <dgm:spPr/>
      <dgm:t>
        <a:bodyPr/>
        <a:lstStyle/>
        <a:p>
          <a:pPr algn="l"/>
          <a:r>
            <a:rPr lang="zh-CN" altLang="en-US" sz="1400" baseline="0" dirty="0" smtClean="0">
              <a:solidFill>
                <a:schemeClr val="accent1"/>
              </a:solidFill>
            </a:rPr>
            <a:t>索引分层</a:t>
          </a:r>
          <a:endParaRPr lang="zh-CN" altLang="zh-CN" sz="1400" baseline="0" dirty="0" smtClean="0">
            <a:solidFill>
              <a:schemeClr val="accent1"/>
            </a:solidFill>
          </a:endParaRPr>
        </a:p>
      </dgm:t>
    </dgm:pt>
    <dgm:pt modelId="{DA675154-BF93-4D6A-9639-8D8263F92616}" type="parTrans" cxnId="{27C12919-AB23-40A0-84AE-02ED6A1FE192}">
      <dgm:prSet/>
      <dgm:spPr/>
      <dgm:t>
        <a:bodyPr/>
        <a:lstStyle/>
        <a:p>
          <a:endParaRPr lang="zh-CN" altLang="en-US"/>
        </a:p>
      </dgm:t>
    </dgm:pt>
    <dgm:pt modelId="{B5D03033-8CAF-493D-A663-F1E04CD80A12}" type="sibTrans" cxnId="{27C12919-AB23-40A0-84AE-02ED6A1FE192}">
      <dgm:prSet/>
      <dgm:spPr/>
      <dgm:t>
        <a:bodyPr/>
        <a:lstStyle/>
        <a:p>
          <a:endParaRPr lang="zh-CN" altLang="en-US"/>
        </a:p>
      </dgm:t>
    </dgm:pt>
    <dgm:pt modelId="{BB6C77F0-250B-47C8-BD37-502D84C812D5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accent1"/>
              </a:solidFill>
            </a:rPr>
            <a:t>高频</a:t>
          </a:r>
          <a:r>
            <a:rPr lang="en-US" altLang="zh-CN" sz="1400" dirty="0" smtClean="0">
              <a:solidFill>
                <a:schemeClr val="accent1"/>
              </a:solidFill>
            </a:rPr>
            <a:t>token</a:t>
          </a:r>
          <a:r>
            <a:rPr lang="zh-CN" altLang="en-US" sz="1400" dirty="0" smtClean="0">
              <a:solidFill>
                <a:schemeClr val="accent1"/>
              </a:solidFill>
            </a:rPr>
            <a:t>查询转</a:t>
          </a:r>
          <a:r>
            <a:rPr lang="en-US" altLang="zh-CN" sz="1400" dirty="0" smtClean="0">
              <a:solidFill>
                <a:schemeClr val="accent1"/>
              </a:solidFill>
            </a:rPr>
            <a:t>filter</a:t>
          </a:r>
          <a:endParaRPr lang="zh-CN" altLang="en-US" sz="1400" dirty="0">
            <a:solidFill>
              <a:schemeClr val="accent1"/>
            </a:solidFill>
          </a:endParaRPr>
        </a:p>
      </dgm:t>
    </dgm:pt>
    <dgm:pt modelId="{1B7B8BCE-A6D1-4B17-97EB-27E73DB81C8D}" type="sibTrans" cxnId="{A3925F23-FDE7-45A2-BB6C-07E8636FB3DE}">
      <dgm:prSet/>
      <dgm:spPr/>
      <dgm:t>
        <a:bodyPr/>
        <a:lstStyle/>
        <a:p>
          <a:endParaRPr lang="zh-CN" altLang="en-US"/>
        </a:p>
      </dgm:t>
    </dgm:pt>
    <dgm:pt modelId="{C37C1E75-31D4-4795-9140-E57A219A13C8}" type="parTrans" cxnId="{A3925F23-FDE7-45A2-BB6C-07E8636FB3DE}">
      <dgm:prSet/>
      <dgm:spPr/>
      <dgm:t>
        <a:bodyPr/>
        <a:lstStyle/>
        <a:p>
          <a:endParaRPr lang="zh-CN" altLang="en-US"/>
        </a:p>
      </dgm:t>
    </dgm:pt>
    <dgm:pt modelId="{C9877691-72F6-4869-A6B9-4F3F8576EF65}">
      <dgm:prSet custT="1"/>
      <dgm:spPr/>
      <dgm:t>
        <a:bodyPr/>
        <a:lstStyle/>
        <a:p>
          <a:pPr algn="l"/>
          <a:endParaRPr lang="zh-CN" altLang="zh-CN" sz="1400" baseline="0" dirty="0" smtClean="0"/>
        </a:p>
      </dgm:t>
    </dgm:pt>
    <dgm:pt modelId="{45C508FB-9F35-4CCB-80C5-2DAEF508AF09}" type="parTrans" cxnId="{ABB8FE91-A6A9-4E12-B592-28825FC56D5A}">
      <dgm:prSet/>
      <dgm:spPr/>
      <dgm:t>
        <a:bodyPr/>
        <a:lstStyle/>
        <a:p>
          <a:endParaRPr lang="zh-CN" altLang="en-US"/>
        </a:p>
      </dgm:t>
    </dgm:pt>
    <dgm:pt modelId="{B548D806-AAB0-48BB-9333-93EC128E96FA}" type="sibTrans" cxnId="{ABB8FE91-A6A9-4E12-B592-28825FC56D5A}">
      <dgm:prSet/>
      <dgm:spPr/>
      <dgm:t>
        <a:bodyPr/>
        <a:lstStyle/>
        <a:p>
          <a:endParaRPr lang="zh-CN" altLang="en-US"/>
        </a:p>
      </dgm:t>
    </dgm:pt>
    <dgm:pt modelId="{A40486EC-CAA7-4A24-A80E-F756F1E43FBF}" type="pres">
      <dgm:prSet presAssocID="{35415D55-242A-4576-A37A-B4B783BF3C23}" presName="linearFlow" presStyleCnt="0">
        <dgm:presLayoutVars>
          <dgm:dir/>
          <dgm:animLvl val="lvl"/>
          <dgm:resizeHandles val="exact"/>
        </dgm:presLayoutVars>
      </dgm:prSet>
      <dgm:spPr/>
    </dgm:pt>
    <dgm:pt modelId="{822F9C27-E762-45B5-8282-799152E1211C}" type="pres">
      <dgm:prSet presAssocID="{976EE468-3135-4E4F-BB61-249B8E30B7BF}" presName="composite" presStyleCnt="0"/>
      <dgm:spPr/>
    </dgm:pt>
    <dgm:pt modelId="{3FCCFA34-109C-4597-974A-0FC2940FFAC1}" type="pres">
      <dgm:prSet presAssocID="{976EE468-3135-4E4F-BB61-249B8E30B7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136A-15F8-4E31-8A4C-85F01D4B66C7}" type="pres">
      <dgm:prSet presAssocID="{976EE468-3135-4E4F-BB61-249B8E30B7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2AFBB-EC14-40CD-B390-253EBE431611}" type="pres">
      <dgm:prSet presAssocID="{369D46CB-BF19-4B20-9430-B281B6A7E939}" presName="sp" presStyleCnt="0"/>
      <dgm:spPr/>
    </dgm:pt>
    <dgm:pt modelId="{574153E2-FCBB-4351-9F13-A5CC6B3F23CD}" type="pres">
      <dgm:prSet presAssocID="{41740171-A932-473B-9BE3-7DC9163B6729}" presName="composite" presStyleCnt="0"/>
      <dgm:spPr/>
    </dgm:pt>
    <dgm:pt modelId="{1D830452-220D-43BD-A0AC-B9C9B3AEA4A6}" type="pres">
      <dgm:prSet presAssocID="{41740171-A932-473B-9BE3-7DC9163B672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F46D3-DD19-4989-9504-577433CD99BE}" type="pres">
      <dgm:prSet presAssocID="{41740171-A932-473B-9BE3-7DC9163B672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B5D57-D3BE-4D85-BF6B-A4B21ABDD211}" type="pres">
      <dgm:prSet presAssocID="{0B5CF32A-CAB3-4A54-A78F-15A6B5F0EA07}" presName="sp" presStyleCnt="0"/>
      <dgm:spPr/>
    </dgm:pt>
    <dgm:pt modelId="{1295B874-9541-4C31-A83F-9796F8121176}" type="pres">
      <dgm:prSet presAssocID="{255D3D53-ED27-4C70-B159-732B0C22E81D}" presName="composite" presStyleCnt="0"/>
      <dgm:spPr/>
    </dgm:pt>
    <dgm:pt modelId="{868FEE9F-B2AB-4D5B-86EE-506FC77C2002}" type="pres">
      <dgm:prSet presAssocID="{255D3D53-ED27-4C70-B159-732B0C22E81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2F323-94B0-4908-96E9-1B6CE5FA061A}" type="pres">
      <dgm:prSet presAssocID="{255D3D53-ED27-4C70-B159-732B0C22E8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1DC8-5D32-4DD1-B5F3-3AE64E668D8A}" type="pres">
      <dgm:prSet presAssocID="{F91AC7E5-8D42-49FC-A5DF-BD4B316014C3}" presName="sp" presStyleCnt="0"/>
      <dgm:spPr/>
    </dgm:pt>
    <dgm:pt modelId="{A84D0B97-A20A-4DFB-BAB7-43F8BA222CB0}" type="pres">
      <dgm:prSet presAssocID="{36086F73-F479-446A-B821-F5ADABF0E9CF}" presName="composite" presStyleCnt="0"/>
      <dgm:spPr/>
    </dgm:pt>
    <dgm:pt modelId="{90A0823E-3ED9-4475-8F98-D64D483FC95D}" type="pres">
      <dgm:prSet presAssocID="{36086F73-F479-446A-B821-F5ADABF0E9C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CD921-7278-41E3-BC58-D03EF50574D5}" type="pres">
      <dgm:prSet presAssocID="{36086F73-F479-446A-B821-F5ADABF0E9CF}" presName="descendantText" presStyleLbl="alignAcc1" presStyleIdx="3" presStyleCnt="4" custScaleY="104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58AAC-B7DF-4367-8CFA-7D6BAFF317D1}" srcId="{35415D55-242A-4576-A37A-B4B783BF3C23}" destId="{976EE468-3135-4E4F-BB61-249B8E30B7BF}" srcOrd="0" destOrd="0" parTransId="{80E35D5F-B150-4F29-9DD0-3E7226DB5D64}" sibTransId="{369D46CB-BF19-4B20-9430-B281B6A7E939}"/>
    <dgm:cxn modelId="{09AE4455-23CB-4B4C-82FC-D8A3D580CA69}" srcId="{36086F73-F479-446A-B821-F5ADABF0E9CF}" destId="{0ABB37A4-9783-4486-A644-EF26E3BC2FC0}" srcOrd="0" destOrd="0" parTransId="{4850C344-CD58-49CC-BBB8-DAFAA01ECB88}" sibTransId="{E2F6FA7D-8137-4B0E-BF74-3F29359A078F}"/>
    <dgm:cxn modelId="{F943CBD1-323B-4FA0-BE9E-EC3945D59EC8}" type="presOf" srcId="{41740171-A932-473B-9BE3-7DC9163B6729}" destId="{1D830452-220D-43BD-A0AC-B9C9B3AEA4A6}" srcOrd="0" destOrd="0" presId="urn:microsoft.com/office/officeart/2005/8/layout/chevron2"/>
    <dgm:cxn modelId="{DA776583-CD4D-4C7D-829D-1698794A745A}" type="presOf" srcId="{5E1B9B43-B785-4D39-B6B6-F35F22A3F73A}" destId="{145CD921-7278-41E3-BC58-D03EF50574D5}" srcOrd="0" destOrd="1" presId="urn:microsoft.com/office/officeart/2005/8/layout/chevron2"/>
    <dgm:cxn modelId="{27C12919-AB23-40A0-84AE-02ED6A1FE192}" srcId="{36086F73-F479-446A-B821-F5ADABF0E9CF}" destId="{2833D1CA-B239-4DB6-BBB2-F1446C851262}" srcOrd="2" destOrd="0" parTransId="{DA675154-BF93-4D6A-9639-8D8263F92616}" sibTransId="{B5D03033-8CAF-493D-A663-F1E04CD80A12}"/>
    <dgm:cxn modelId="{A6535074-BA49-4A13-AC53-7FB31181CF85}" type="presOf" srcId="{C3146641-181F-48B2-8446-3510D211EDE7}" destId="{5662F323-94B0-4908-96E9-1B6CE5FA061A}" srcOrd="0" destOrd="1" presId="urn:microsoft.com/office/officeart/2005/8/layout/chevron2"/>
    <dgm:cxn modelId="{D62BA723-CD74-468A-882E-02280C453FBC}" srcId="{35415D55-242A-4576-A37A-B4B783BF3C23}" destId="{255D3D53-ED27-4C70-B159-732B0C22E81D}" srcOrd="2" destOrd="0" parTransId="{BB8442B1-6DCC-4D68-8E82-DF12B4889DF4}" sibTransId="{F91AC7E5-8D42-49FC-A5DF-BD4B316014C3}"/>
    <dgm:cxn modelId="{F0B81D86-CA2C-4FFB-9EC4-E5A777677505}" srcId="{255D3D53-ED27-4C70-B159-732B0C22E81D}" destId="{1EF67CEE-1273-45EB-919C-E4C361828B47}" srcOrd="0" destOrd="0" parTransId="{40FF72EF-CA42-4AC2-80C0-3F2949F10488}" sibTransId="{FE5C0C9C-A0C9-42D5-BE0D-EC75D64F0E18}"/>
    <dgm:cxn modelId="{ABB8FE91-A6A9-4E12-B592-28825FC56D5A}" srcId="{36086F73-F479-446A-B821-F5ADABF0E9CF}" destId="{C9877691-72F6-4869-A6B9-4F3F8576EF65}" srcOrd="3" destOrd="0" parTransId="{45C508FB-9F35-4CCB-80C5-2DAEF508AF09}" sibTransId="{B548D806-AAB0-48BB-9333-93EC128E96FA}"/>
    <dgm:cxn modelId="{A3925F23-FDE7-45A2-BB6C-07E8636FB3DE}" srcId="{41740171-A932-473B-9BE3-7DC9163B6729}" destId="{BB6C77F0-250B-47C8-BD37-502D84C812D5}" srcOrd="1" destOrd="0" parTransId="{C37C1E75-31D4-4795-9140-E57A219A13C8}" sibTransId="{1B7B8BCE-A6D1-4B17-97EB-27E73DB81C8D}"/>
    <dgm:cxn modelId="{DEA01FFA-4C1C-4817-B6F3-DB19BFA8DA8A}" srcId="{35415D55-242A-4576-A37A-B4B783BF3C23}" destId="{36086F73-F479-446A-B821-F5ADABF0E9CF}" srcOrd="3" destOrd="0" parTransId="{5B047211-A620-41F0-B1A3-8CB347430112}" sibTransId="{8168CB69-748F-4586-8846-0AE585870C8C}"/>
    <dgm:cxn modelId="{823F7E5A-790B-449A-8AE7-E69773ED2962}" srcId="{255D3D53-ED27-4C70-B159-732B0C22E81D}" destId="{C3146641-181F-48B2-8446-3510D211EDE7}" srcOrd="1" destOrd="0" parTransId="{8C4A44BE-6DFC-4997-8B81-A975A067E738}" sibTransId="{D1EAA556-1E0B-4EFE-8629-A3DF3C61838D}"/>
    <dgm:cxn modelId="{7797A77C-8593-4025-9778-0A864EE7EF03}" srcId="{35415D55-242A-4576-A37A-B4B783BF3C23}" destId="{41740171-A932-473B-9BE3-7DC9163B6729}" srcOrd="1" destOrd="0" parTransId="{8863515E-9C3C-491B-BC32-4E9A1EDA59D3}" sibTransId="{0B5CF32A-CAB3-4A54-A78F-15A6B5F0EA07}"/>
    <dgm:cxn modelId="{DC50E886-6233-4532-AAAB-808EFA5BDFEE}" type="presOf" srcId="{0ABB37A4-9783-4486-A644-EF26E3BC2FC0}" destId="{145CD921-7278-41E3-BC58-D03EF50574D5}" srcOrd="0" destOrd="0" presId="urn:microsoft.com/office/officeart/2005/8/layout/chevron2"/>
    <dgm:cxn modelId="{871AA0A0-0394-4089-9560-60E631A0425C}" type="presOf" srcId="{BB6C77F0-250B-47C8-BD37-502D84C812D5}" destId="{E7DF46D3-DD19-4989-9504-577433CD99BE}" srcOrd="0" destOrd="1" presId="urn:microsoft.com/office/officeart/2005/8/layout/chevron2"/>
    <dgm:cxn modelId="{27E7D3E0-6C2C-46A7-B1F4-0AA22440CEB0}" srcId="{255D3D53-ED27-4C70-B159-732B0C22E81D}" destId="{56B9C00D-80A0-486C-9240-8D2163F38889}" srcOrd="2" destOrd="0" parTransId="{19E553E5-DA6E-4E0B-84EB-1600D1C042ED}" sibTransId="{4A6595FF-4166-4F53-A8EF-1FC7DCB3A2E6}"/>
    <dgm:cxn modelId="{A4513D9F-831D-45E9-A5D5-1C3F02591C8A}" type="presOf" srcId="{35415D55-242A-4576-A37A-B4B783BF3C23}" destId="{A40486EC-CAA7-4A24-A80E-F756F1E43FBF}" srcOrd="0" destOrd="0" presId="urn:microsoft.com/office/officeart/2005/8/layout/chevron2"/>
    <dgm:cxn modelId="{C805C914-E56B-4A61-8B7C-8AF9199E6579}" type="presOf" srcId="{36086F73-F479-446A-B821-F5ADABF0E9CF}" destId="{90A0823E-3ED9-4475-8F98-D64D483FC95D}" srcOrd="0" destOrd="0" presId="urn:microsoft.com/office/officeart/2005/8/layout/chevron2"/>
    <dgm:cxn modelId="{393F6D62-393F-45CF-84F3-908E5D6EC47B}" type="presOf" srcId="{C9877691-72F6-4869-A6B9-4F3F8576EF65}" destId="{145CD921-7278-41E3-BC58-D03EF50574D5}" srcOrd="0" destOrd="3" presId="urn:microsoft.com/office/officeart/2005/8/layout/chevron2"/>
    <dgm:cxn modelId="{5A0864E9-7CBD-4D65-8296-2BC378E2B972}" srcId="{976EE468-3135-4E4F-BB61-249B8E30B7BF}" destId="{85D7C684-3664-4C5A-B8F4-4E1C5F489F28}" srcOrd="0" destOrd="0" parTransId="{4E59A6FA-F909-4C91-BAB3-6C917DF23085}" sibTransId="{8A3D6EC8-9E77-4F2A-B11B-7C9D4926AC5E}"/>
    <dgm:cxn modelId="{02EACEAE-FE9C-4435-A61F-3B62EF5F3B9B}" srcId="{41740171-A932-473B-9BE3-7DC9163B6729}" destId="{A6E20205-2838-468B-A94D-CE724E5E3270}" srcOrd="0" destOrd="0" parTransId="{5683DD09-2AD1-4483-B290-0576C8EF73E6}" sibTransId="{0A285FE5-5D9A-46B8-8A2F-0BD94EFE1A1D}"/>
    <dgm:cxn modelId="{4A795D3D-E6A1-48C7-AB02-D4DB88DE4FBA}" type="presOf" srcId="{1EF67CEE-1273-45EB-919C-E4C361828B47}" destId="{5662F323-94B0-4908-96E9-1B6CE5FA061A}" srcOrd="0" destOrd="0" presId="urn:microsoft.com/office/officeart/2005/8/layout/chevron2"/>
    <dgm:cxn modelId="{192311FC-AF01-4FDC-9CCE-88FD0211DCF6}" srcId="{36086F73-F479-446A-B821-F5ADABF0E9CF}" destId="{5E1B9B43-B785-4D39-B6B6-F35F22A3F73A}" srcOrd="1" destOrd="0" parTransId="{A686508B-689E-47CF-AD29-4D50E1868CD3}" sibTransId="{B914E636-509C-4F32-B396-4762DA04325C}"/>
    <dgm:cxn modelId="{11AB2675-B90B-47D3-9BDE-42DD0E4B7A85}" type="presOf" srcId="{85D7C684-3664-4C5A-B8F4-4E1C5F489F28}" destId="{66BF136A-15F8-4E31-8A4C-85F01D4B66C7}" srcOrd="0" destOrd="0" presId="urn:microsoft.com/office/officeart/2005/8/layout/chevron2"/>
    <dgm:cxn modelId="{ACD9D3EF-960C-4E1C-AF68-42B1A337E380}" type="presOf" srcId="{2833D1CA-B239-4DB6-BBB2-F1446C851262}" destId="{145CD921-7278-41E3-BC58-D03EF50574D5}" srcOrd="0" destOrd="2" presId="urn:microsoft.com/office/officeart/2005/8/layout/chevron2"/>
    <dgm:cxn modelId="{4606D407-6313-4CE6-A4C8-CBACB05034D8}" type="presOf" srcId="{255D3D53-ED27-4C70-B159-732B0C22E81D}" destId="{868FEE9F-B2AB-4D5B-86EE-506FC77C2002}" srcOrd="0" destOrd="0" presId="urn:microsoft.com/office/officeart/2005/8/layout/chevron2"/>
    <dgm:cxn modelId="{1D06EECB-30AF-4C93-9250-4FE0D5B90857}" type="presOf" srcId="{976EE468-3135-4E4F-BB61-249B8E30B7BF}" destId="{3FCCFA34-109C-4597-974A-0FC2940FFAC1}" srcOrd="0" destOrd="0" presId="urn:microsoft.com/office/officeart/2005/8/layout/chevron2"/>
    <dgm:cxn modelId="{B2D78733-CAA5-4269-AE09-46E284DDC7BF}" type="presOf" srcId="{56B9C00D-80A0-486C-9240-8D2163F38889}" destId="{5662F323-94B0-4908-96E9-1B6CE5FA061A}" srcOrd="0" destOrd="2" presId="urn:microsoft.com/office/officeart/2005/8/layout/chevron2"/>
    <dgm:cxn modelId="{D978967F-206F-4F63-A8BD-109F1F5B99D5}" type="presOf" srcId="{A6E20205-2838-468B-A94D-CE724E5E3270}" destId="{E7DF46D3-DD19-4989-9504-577433CD99BE}" srcOrd="0" destOrd="0" presId="urn:microsoft.com/office/officeart/2005/8/layout/chevron2"/>
    <dgm:cxn modelId="{63D7F116-FC54-489E-82A0-A1E95D0A0A72}" type="presParOf" srcId="{A40486EC-CAA7-4A24-A80E-F756F1E43FBF}" destId="{822F9C27-E762-45B5-8282-799152E1211C}" srcOrd="0" destOrd="0" presId="urn:microsoft.com/office/officeart/2005/8/layout/chevron2"/>
    <dgm:cxn modelId="{023965FA-53E3-4C16-8D52-3C9622FBE5AB}" type="presParOf" srcId="{822F9C27-E762-45B5-8282-799152E1211C}" destId="{3FCCFA34-109C-4597-974A-0FC2940FFAC1}" srcOrd="0" destOrd="0" presId="urn:microsoft.com/office/officeart/2005/8/layout/chevron2"/>
    <dgm:cxn modelId="{6F42A1AA-9606-434C-B35C-F40E940BC40C}" type="presParOf" srcId="{822F9C27-E762-45B5-8282-799152E1211C}" destId="{66BF136A-15F8-4E31-8A4C-85F01D4B66C7}" srcOrd="1" destOrd="0" presId="urn:microsoft.com/office/officeart/2005/8/layout/chevron2"/>
    <dgm:cxn modelId="{BC75CCCB-D064-438D-9967-DAAFCD5AC7D8}" type="presParOf" srcId="{A40486EC-CAA7-4A24-A80E-F756F1E43FBF}" destId="{0DE2AFBB-EC14-40CD-B390-253EBE431611}" srcOrd="1" destOrd="0" presId="urn:microsoft.com/office/officeart/2005/8/layout/chevron2"/>
    <dgm:cxn modelId="{7951E987-F9C9-41B8-8392-690D88F0B76C}" type="presParOf" srcId="{A40486EC-CAA7-4A24-A80E-F756F1E43FBF}" destId="{574153E2-FCBB-4351-9F13-A5CC6B3F23CD}" srcOrd="2" destOrd="0" presId="urn:microsoft.com/office/officeart/2005/8/layout/chevron2"/>
    <dgm:cxn modelId="{68804171-7131-42F4-80D3-4E2B30EEEEB2}" type="presParOf" srcId="{574153E2-FCBB-4351-9F13-A5CC6B3F23CD}" destId="{1D830452-220D-43BD-A0AC-B9C9B3AEA4A6}" srcOrd="0" destOrd="0" presId="urn:microsoft.com/office/officeart/2005/8/layout/chevron2"/>
    <dgm:cxn modelId="{84E56E30-5F67-415C-B34B-E0851526339A}" type="presParOf" srcId="{574153E2-FCBB-4351-9F13-A5CC6B3F23CD}" destId="{E7DF46D3-DD19-4989-9504-577433CD99BE}" srcOrd="1" destOrd="0" presId="urn:microsoft.com/office/officeart/2005/8/layout/chevron2"/>
    <dgm:cxn modelId="{AA898FEA-F0C6-4DCA-8832-2594C250D310}" type="presParOf" srcId="{A40486EC-CAA7-4A24-A80E-F756F1E43FBF}" destId="{A55B5D57-D3BE-4D85-BF6B-A4B21ABDD211}" srcOrd="3" destOrd="0" presId="urn:microsoft.com/office/officeart/2005/8/layout/chevron2"/>
    <dgm:cxn modelId="{5CB428A0-14AA-4F22-85F5-804F8916C816}" type="presParOf" srcId="{A40486EC-CAA7-4A24-A80E-F756F1E43FBF}" destId="{1295B874-9541-4C31-A83F-9796F8121176}" srcOrd="4" destOrd="0" presId="urn:microsoft.com/office/officeart/2005/8/layout/chevron2"/>
    <dgm:cxn modelId="{63DBAFCB-7A36-4544-A551-35CC4FF6541F}" type="presParOf" srcId="{1295B874-9541-4C31-A83F-9796F8121176}" destId="{868FEE9F-B2AB-4D5B-86EE-506FC77C2002}" srcOrd="0" destOrd="0" presId="urn:microsoft.com/office/officeart/2005/8/layout/chevron2"/>
    <dgm:cxn modelId="{9DA69946-3E02-48D3-BCD2-4515008AE0BD}" type="presParOf" srcId="{1295B874-9541-4C31-A83F-9796F8121176}" destId="{5662F323-94B0-4908-96E9-1B6CE5FA061A}" srcOrd="1" destOrd="0" presId="urn:microsoft.com/office/officeart/2005/8/layout/chevron2"/>
    <dgm:cxn modelId="{E98B2FF2-1258-4079-BBF2-2FFBA65EE789}" type="presParOf" srcId="{A40486EC-CAA7-4A24-A80E-F756F1E43FBF}" destId="{1D5C1DC8-5D32-4DD1-B5F3-3AE64E668D8A}" srcOrd="5" destOrd="0" presId="urn:microsoft.com/office/officeart/2005/8/layout/chevron2"/>
    <dgm:cxn modelId="{BDB98F92-A58D-4AC7-BD6F-F8A6216218A9}" type="presParOf" srcId="{A40486EC-CAA7-4A24-A80E-F756F1E43FBF}" destId="{A84D0B97-A20A-4DFB-BAB7-43F8BA222CB0}" srcOrd="6" destOrd="0" presId="urn:microsoft.com/office/officeart/2005/8/layout/chevron2"/>
    <dgm:cxn modelId="{7174F046-EBFE-4F5E-921F-E23859E5F369}" type="presParOf" srcId="{A84D0B97-A20A-4DFB-BAB7-43F8BA222CB0}" destId="{90A0823E-3ED9-4475-8F98-D64D483FC95D}" srcOrd="0" destOrd="0" presId="urn:microsoft.com/office/officeart/2005/8/layout/chevron2"/>
    <dgm:cxn modelId="{85541C1C-8955-42B3-8DBC-503F1A4E8264}" type="presParOf" srcId="{A84D0B97-A20A-4DFB-BAB7-43F8BA222CB0}" destId="{145CD921-7278-41E3-BC58-D03EF50574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77BC51-E206-4D3E-A34C-616BA1BB64C1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C270B8-AC52-42C2-9714-7497991BBC51}">
      <dgm:prSet/>
      <dgm:spPr/>
      <dgm:t>
        <a:bodyPr/>
        <a:lstStyle/>
        <a:p>
          <a:pPr rtl="0"/>
          <a:r>
            <a:rPr lang="zh-CN" dirty="0" smtClean="0"/>
            <a:t>背景</a:t>
          </a:r>
          <a:endParaRPr lang="en-US" dirty="0"/>
        </a:p>
      </dgm:t>
    </dgm:pt>
    <dgm:pt modelId="{EAFD16E0-62B5-4AF1-8D6A-D88B1FC065FD}" type="parTrans" cxnId="{A284C8CC-BD25-41B9-9A6F-CF1279996FA8}">
      <dgm:prSet/>
      <dgm:spPr/>
      <dgm:t>
        <a:bodyPr/>
        <a:lstStyle/>
        <a:p>
          <a:endParaRPr lang="zh-CN" altLang="en-US"/>
        </a:p>
      </dgm:t>
    </dgm:pt>
    <dgm:pt modelId="{D2FCC150-E003-42AC-857C-B7CDD0C2398E}" type="sibTrans" cxnId="{A284C8CC-BD25-41B9-9A6F-CF1279996FA8}">
      <dgm:prSet/>
      <dgm:spPr/>
      <dgm:t>
        <a:bodyPr/>
        <a:lstStyle/>
        <a:p>
          <a:endParaRPr lang="zh-CN" altLang="en-US"/>
        </a:p>
      </dgm:t>
    </dgm:pt>
    <dgm:pt modelId="{F6813C46-9CA6-42A1-8141-B377CE60B36C}">
      <dgm:prSet/>
      <dgm:spPr/>
      <dgm:t>
        <a:bodyPr/>
        <a:lstStyle/>
        <a:p>
          <a:pPr rtl="0"/>
          <a:r>
            <a:rPr lang="zh-CN" dirty="0" smtClean="0"/>
            <a:t>面临的困难</a:t>
          </a:r>
          <a:endParaRPr lang="en-US" dirty="0"/>
        </a:p>
      </dgm:t>
    </dgm:pt>
    <dgm:pt modelId="{86B27794-C4EA-4BE7-BD35-7D2B5A4F0223}" type="parTrans" cxnId="{8F784A74-91D3-43D4-AEC2-8E573B3C4E46}">
      <dgm:prSet/>
      <dgm:spPr/>
      <dgm:t>
        <a:bodyPr/>
        <a:lstStyle/>
        <a:p>
          <a:endParaRPr lang="zh-CN" altLang="en-US"/>
        </a:p>
      </dgm:t>
    </dgm:pt>
    <dgm:pt modelId="{083F6EAC-D301-470C-85CA-FB955939B392}" type="sibTrans" cxnId="{8F784A74-91D3-43D4-AEC2-8E573B3C4E46}">
      <dgm:prSet/>
      <dgm:spPr/>
      <dgm:t>
        <a:bodyPr/>
        <a:lstStyle/>
        <a:p>
          <a:endParaRPr lang="zh-CN" altLang="en-US"/>
        </a:p>
      </dgm:t>
    </dgm:pt>
    <dgm:pt modelId="{7C8FA440-60BE-47DA-A9A2-5B96566D8A2C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宝贝增加数量巨大</a:t>
          </a:r>
          <a:endParaRPr lang="en-US" dirty="0">
            <a:solidFill>
              <a:schemeClr val="accent1"/>
            </a:solidFill>
          </a:endParaRPr>
        </a:p>
      </dgm:t>
    </dgm:pt>
    <dgm:pt modelId="{E31E9FFF-679D-473F-A19D-276528379DD0}" type="parTrans" cxnId="{ED657271-2995-4E2F-9DA7-C590F020C66B}">
      <dgm:prSet/>
      <dgm:spPr/>
      <dgm:t>
        <a:bodyPr/>
        <a:lstStyle/>
        <a:p>
          <a:endParaRPr lang="zh-CN" altLang="en-US"/>
        </a:p>
      </dgm:t>
    </dgm:pt>
    <dgm:pt modelId="{5BB17DE5-1A8B-466B-8FAC-020FE5D7C6E8}" type="sibTrans" cxnId="{ED657271-2995-4E2F-9DA7-C590F020C66B}">
      <dgm:prSet/>
      <dgm:spPr/>
      <dgm:t>
        <a:bodyPr/>
        <a:lstStyle/>
        <a:p>
          <a:endParaRPr lang="zh-CN" altLang="en-US"/>
        </a:p>
      </dgm:t>
    </dgm:pt>
    <dgm:pt modelId="{ABFB52B9-FE20-436F-A09C-F5778872E213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开发时间短</a:t>
          </a:r>
          <a:endParaRPr lang="en-US" dirty="0">
            <a:solidFill>
              <a:schemeClr val="accent1"/>
            </a:solidFill>
          </a:endParaRPr>
        </a:p>
      </dgm:t>
    </dgm:pt>
    <dgm:pt modelId="{5BE39125-0739-42AE-BEF7-BC8A07726967}" type="parTrans" cxnId="{5EDB26A5-7A98-4F6F-8CF4-D5486B23D7EF}">
      <dgm:prSet/>
      <dgm:spPr/>
      <dgm:t>
        <a:bodyPr/>
        <a:lstStyle/>
        <a:p>
          <a:endParaRPr lang="zh-CN" altLang="en-US"/>
        </a:p>
      </dgm:t>
    </dgm:pt>
    <dgm:pt modelId="{5C587281-431B-4B79-9EAF-786E0CBB45E9}" type="sibTrans" cxnId="{5EDB26A5-7A98-4F6F-8CF4-D5486B23D7EF}">
      <dgm:prSet/>
      <dgm:spPr/>
      <dgm:t>
        <a:bodyPr/>
        <a:lstStyle/>
        <a:p>
          <a:endParaRPr lang="zh-CN" altLang="en-US"/>
        </a:p>
      </dgm:t>
    </dgm:pt>
    <dgm:pt modelId="{991ED4ED-3862-4FE1-AA07-0E6EB444D262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对性能也会造成冲击</a:t>
          </a:r>
          <a:endParaRPr lang="en-US" dirty="0">
            <a:solidFill>
              <a:schemeClr val="accent1"/>
            </a:solidFill>
          </a:endParaRPr>
        </a:p>
      </dgm:t>
    </dgm:pt>
    <dgm:pt modelId="{1AFF6390-22B7-4F58-9FD9-D6A974830600}" type="parTrans" cxnId="{82FF427A-D300-4C99-9D58-E96EFC715790}">
      <dgm:prSet/>
      <dgm:spPr/>
      <dgm:t>
        <a:bodyPr/>
        <a:lstStyle/>
        <a:p>
          <a:endParaRPr lang="zh-CN" altLang="en-US"/>
        </a:p>
      </dgm:t>
    </dgm:pt>
    <dgm:pt modelId="{8C536385-5428-4747-AE67-5A59AB7AA0F1}" type="sibTrans" cxnId="{82FF427A-D300-4C99-9D58-E96EFC715790}">
      <dgm:prSet/>
      <dgm:spPr/>
      <dgm:t>
        <a:bodyPr/>
        <a:lstStyle/>
        <a:p>
          <a:endParaRPr lang="zh-CN" altLang="en-US"/>
        </a:p>
      </dgm:t>
    </dgm:pt>
    <dgm:pt modelId="{14EECA8A-E692-48DD-8DFE-BD72863D8403}">
      <dgm:prSet/>
      <dgm:spPr/>
      <dgm:t>
        <a:bodyPr/>
        <a:lstStyle/>
        <a:p>
          <a:pPr rtl="0"/>
          <a:r>
            <a:rPr lang="zh-CN" dirty="0" smtClean="0"/>
            <a:t>解决方案</a:t>
          </a:r>
          <a:endParaRPr lang="en-US" dirty="0"/>
        </a:p>
      </dgm:t>
    </dgm:pt>
    <dgm:pt modelId="{CEE6EACE-EFA0-49ED-861B-7D52EFC36C4E}" type="parTrans" cxnId="{988D6C0E-5406-4AFA-BBB7-2326ED47652C}">
      <dgm:prSet/>
      <dgm:spPr/>
      <dgm:t>
        <a:bodyPr/>
        <a:lstStyle/>
        <a:p>
          <a:endParaRPr lang="zh-CN" altLang="en-US"/>
        </a:p>
      </dgm:t>
    </dgm:pt>
    <dgm:pt modelId="{06C87644-8CCC-47FE-8EBF-4D92C49617F1}" type="sibTrans" cxnId="{988D6C0E-5406-4AFA-BBB7-2326ED47652C}">
      <dgm:prSet/>
      <dgm:spPr/>
      <dgm:t>
        <a:bodyPr/>
        <a:lstStyle/>
        <a:p>
          <a:endParaRPr lang="zh-CN" altLang="en-US"/>
        </a:p>
      </dgm:t>
    </dgm:pt>
    <dgm:pt modelId="{49546055-3535-4791-AED2-103E4E5A09C0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善于利用其他项目组的成功经验</a:t>
          </a:r>
          <a:endParaRPr lang="en-US" dirty="0">
            <a:solidFill>
              <a:schemeClr val="accent1"/>
            </a:solidFill>
          </a:endParaRPr>
        </a:p>
      </dgm:t>
    </dgm:pt>
    <dgm:pt modelId="{EED59AC7-7A95-430D-8046-E2C33A28721C}" type="parTrans" cxnId="{EC15094A-18B7-4DC4-A97F-4D6E0D32193C}">
      <dgm:prSet/>
      <dgm:spPr/>
      <dgm:t>
        <a:bodyPr/>
        <a:lstStyle/>
        <a:p>
          <a:endParaRPr lang="zh-CN" altLang="en-US"/>
        </a:p>
      </dgm:t>
    </dgm:pt>
    <dgm:pt modelId="{D8C4A8BC-6313-4164-97FE-E145D9F3125C}" type="sibTrans" cxnId="{EC15094A-18B7-4DC4-A97F-4D6E0D32193C}">
      <dgm:prSet/>
      <dgm:spPr/>
      <dgm:t>
        <a:bodyPr/>
        <a:lstStyle/>
        <a:p>
          <a:endParaRPr lang="zh-CN" altLang="en-US"/>
        </a:p>
      </dgm:t>
    </dgm:pt>
    <dgm:pt modelId="{56153929-7C2F-43A3-8A72-F233B7D04C0A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对</a:t>
          </a:r>
          <a:r>
            <a:rPr lang="en-US" dirty="0" err="1" smtClean="0">
              <a:solidFill>
                <a:schemeClr val="accent1"/>
              </a:solidFill>
            </a:rPr>
            <a:t>doclist</a:t>
          </a:r>
          <a:r>
            <a:rPr lang="zh-CN" dirty="0" smtClean="0">
              <a:solidFill>
                <a:schemeClr val="accent1"/>
              </a:solidFill>
            </a:rPr>
            <a:t>、</a:t>
          </a:r>
          <a:r>
            <a:rPr lang="en-US" dirty="0" err="1" smtClean="0">
              <a:solidFill>
                <a:schemeClr val="accent1"/>
              </a:solidFill>
            </a:rPr>
            <a:t>positionlist</a:t>
          </a:r>
          <a:r>
            <a:rPr lang="zh-CN" dirty="0" smtClean="0">
              <a:solidFill>
                <a:schemeClr val="accent1"/>
              </a:solidFill>
            </a:rPr>
            <a:t>等进行</a:t>
          </a:r>
          <a:r>
            <a:rPr lang="en-US" dirty="0" smtClean="0">
              <a:solidFill>
                <a:schemeClr val="accent1"/>
              </a:solidFill>
            </a:rPr>
            <a:t>New p4delta</a:t>
          </a:r>
          <a:r>
            <a:rPr lang="zh-CN" dirty="0" smtClean="0">
              <a:solidFill>
                <a:schemeClr val="accent1"/>
              </a:solidFill>
            </a:rPr>
            <a:t>压缩</a:t>
          </a:r>
          <a:endParaRPr lang="en-US" dirty="0">
            <a:solidFill>
              <a:schemeClr val="accent1"/>
            </a:solidFill>
          </a:endParaRPr>
        </a:p>
      </dgm:t>
    </dgm:pt>
    <dgm:pt modelId="{264C1E66-7326-4D38-A414-2CDD87C78D53}" type="parTrans" cxnId="{6395BE0E-4504-4681-B80A-C9FD1F12710C}">
      <dgm:prSet/>
      <dgm:spPr/>
      <dgm:t>
        <a:bodyPr/>
        <a:lstStyle/>
        <a:p>
          <a:endParaRPr lang="zh-CN" altLang="en-US"/>
        </a:p>
      </dgm:t>
    </dgm:pt>
    <dgm:pt modelId="{B2DD023B-9394-42EC-A3E1-3A102FF87218}" type="sibTrans" cxnId="{6395BE0E-4504-4681-B80A-C9FD1F12710C}">
      <dgm:prSet/>
      <dgm:spPr/>
      <dgm:t>
        <a:bodyPr/>
        <a:lstStyle/>
        <a:p>
          <a:endParaRPr lang="zh-CN" altLang="en-US"/>
        </a:p>
      </dgm:t>
    </dgm:pt>
    <dgm:pt modelId="{631C8277-3869-4CD3-9773-CF32FDE6219A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索引预排序</a:t>
          </a:r>
          <a:endParaRPr lang="en-US" dirty="0">
            <a:solidFill>
              <a:schemeClr val="accent1"/>
            </a:solidFill>
          </a:endParaRPr>
        </a:p>
      </dgm:t>
    </dgm:pt>
    <dgm:pt modelId="{4D040723-893E-4782-BC7C-899EE5367184}" type="parTrans" cxnId="{40481CF8-48DA-4A6E-A0B7-38310E7210E6}">
      <dgm:prSet/>
      <dgm:spPr/>
      <dgm:t>
        <a:bodyPr/>
        <a:lstStyle/>
        <a:p>
          <a:endParaRPr lang="zh-CN" altLang="en-US"/>
        </a:p>
      </dgm:t>
    </dgm:pt>
    <dgm:pt modelId="{77B58BCA-B31C-41FC-8C7B-E1BFA1A93938}" type="sibTrans" cxnId="{40481CF8-48DA-4A6E-A0B7-38310E7210E6}">
      <dgm:prSet/>
      <dgm:spPr/>
      <dgm:t>
        <a:bodyPr/>
        <a:lstStyle/>
        <a:p>
          <a:endParaRPr lang="zh-CN" altLang="en-US"/>
        </a:p>
      </dgm:t>
    </dgm:pt>
    <dgm:pt modelId="{923140A4-A8C3-45A6-A82B-4A928B9A2966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引擎底层优化（</a:t>
          </a:r>
          <a:r>
            <a:rPr lang="en-US" dirty="0" smtClean="0">
              <a:solidFill>
                <a:schemeClr val="accent1"/>
              </a:solidFill>
            </a:rPr>
            <a:t> </a:t>
          </a:r>
          <a:r>
            <a:rPr lang="zh-CN" dirty="0" smtClean="0">
              <a:solidFill>
                <a:schemeClr val="accent1"/>
              </a:solidFill>
            </a:rPr>
            <a:t>高频词转</a:t>
          </a:r>
          <a:r>
            <a:rPr lang="en-US" dirty="0" smtClean="0">
              <a:solidFill>
                <a:schemeClr val="accent1"/>
              </a:solidFill>
            </a:rPr>
            <a:t>bitmap</a:t>
          </a:r>
          <a:r>
            <a:rPr lang="zh-CN" dirty="0" smtClean="0">
              <a:solidFill>
                <a:schemeClr val="accent1"/>
              </a:solidFill>
            </a:rPr>
            <a:t>）</a:t>
          </a:r>
          <a:endParaRPr lang="en-US" dirty="0">
            <a:solidFill>
              <a:schemeClr val="accent1"/>
            </a:solidFill>
          </a:endParaRPr>
        </a:p>
      </dgm:t>
    </dgm:pt>
    <dgm:pt modelId="{A31CC402-88BC-420A-BA5B-4B190B30CECA}" type="parTrans" cxnId="{924A4AD4-5C1D-46C2-B6FC-2C1A3A50F7F0}">
      <dgm:prSet/>
      <dgm:spPr/>
      <dgm:t>
        <a:bodyPr/>
        <a:lstStyle/>
        <a:p>
          <a:endParaRPr lang="zh-CN" altLang="en-US"/>
        </a:p>
      </dgm:t>
    </dgm:pt>
    <dgm:pt modelId="{3A7A1DF1-D530-4964-9339-6C3EA1738E86}" type="sibTrans" cxnId="{924A4AD4-5C1D-46C2-B6FC-2C1A3A50F7F0}">
      <dgm:prSet/>
      <dgm:spPr/>
      <dgm:t>
        <a:bodyPr/>
        <a:lstStyle/>
        <a:p>
          <a:endParaRPr lang="zh-CN" altLang="en-US"/>
        </a:p>
      </dgm:t>
    </dgm:pt>
    <dgm:pt modelId="{678482AA-9E06-4D88-B7FA-227AA7A2228C}">
      <dgm:prSet/>
      <dgm:spPr/>
      <dgm:t>
        <a:bodyPr/>
        <a:lstStyle/>
        <a:p>
          <a:r>
            <a:rPr lang="zh-CN" dirty="0" smtClean="0">
              <a:solidFill>
                <a:schemeClr val="accent1"/>
              </a:solidFill>
            </a:rPr>
            <a:t>宝贝数量爆炸式增长，容量达到引擎警戒线</a:t>
          </a:r>
          <a:endParaRPr lang="zh-CN" altLang="en-US" dirty="0">
            <a:solidFill>
              <a:schemeClr val="accent1"/>
            </a:solidFill>
          </a:endParaRPr>
        </a:p>
      </dgm:t>
    </dgm:pt>
    <dgm:pt modelId="{CA3BDFCF-E9A3-4092-BF99-9459BF777A00}" type="parTrans" cxnId="{19A06B23-B6A4-4FEE-ADDC-1C9DCA7358D1}">
      <dgm:prSet/>
      <dgm:spPr/>
      <dgm:t>
        <a:bodyPr/>
        <a:lstStyle/>
        <a:p>
          <a:endParaRPr lang="zh-CN" altLang="en-US"/>
        </a:p>
      </dgm:t>
    </dgm:pt>
    <dgm:pt modelId="{0D5145E5-D9D5-4DAE-BCD0-F8C4A8811B80}" type="sibTrans" cxnId="{19A06B23-B6A4-4FEE-ADDC-1C9DCA7358D1}">
      <dgm:prSet/>
      <dgm:spPr/>
      <dgm:t>
        <a:bodyPr/>
        <a:lstStyle/>
        <a:p>
          <a:endParaRPr lang="zh-CN" altLang="en-US"/>
        </a:p>
      </dgm:t>
    </dgm:pt>
    <dgm:pt modelId="{800075E0-A609-4F8C-837D-70EFDE0276CC}" type="pres">
      <dgm:prSet presAssocID="{1377BC51-E206-4D3E-A34C-616BA1BB64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4D6BE9-166C-494E-838C-82DB47FA3A74}" type="pres">
      <dgm:prSet presAssocID="{EBC270B8-AC52-42C2-9714-7497991BBC51}" presName="composite" presStyleCnt="0"/>
      <dgm:spPr/>
    </dgm:pt>
    <dgm:pt modelId="{92079EF1-768C-41DC-B74F-4B32B43483DC}" type="pres">
      <dgm:prSet presAssocID="{EBC270B8-AC52-42C2-9714-7497991BBC5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CB2C2-30CF-4B81-853A-D22D228933F2}" type="pres">
      <dgm:prSet presAssocID="{EBC270B8-AC52-42C2-9714-7497991BBC5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F12E3B-F711-48BE-BE77-5C8461A385FB}" type="pres">
      <dgm:prSet presAssocID="{D2FCC150-E003-42AC-857C-B7CDD0C2398E}" presName="space" presStyleCnt="0"/>
      <dgm:spPr/>
    </dgm:pt>
    <dgm:pt modelId="{B3756940-34EB-40A3-820B-87D4E8B65478}" type="pres">
      <dgm:prSet presAssocID="{F6813C46-9CA6-42A1-8141-B377CE60B36C}" presName="composite" presStyleCnt="0"/>
      <dgm:spPr/>
    </dgm:pt>
    <dgm:pt modelId="{7AF1AC48-A2F9-4AC2-981E-BFA1A200905B}" type="pres">
      <dgm:prSet presAssocID="{F6813C46-9CA6-42A1-8141-B377CE60B3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1D7469-1B9E-4C96-AEA5-49F67CE2DA83}" type="pres">
      <dgm:prSet presAssocID="{F6813C46-9CA6-42A1-8141-B377CE60B36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5E360-6A37-4B2A-AF67-D6241E36C863}" type="pres">
      <dgm:prSet presAssocID="{083F6EAC-D301-470C-85CA-FB955939B392}" presName="space" presStyleCnt="0"/>
      <dgm:spPr/>
    </dgm:pt>
    <dgm:pt modelId="{52A8CDB7-6CF4-4EFA-9007-EC95515071EE}" type="pres">
      <dgm:prSet presAssocID="{14EECA8A-E692-48DD-8DFE-BD72863D8403}" presName="composite" presStyleCnt="0"/>
      <dgm:spPr/>
    </dgm:pt>
    <dgm:pt modelId="{62B4FE42-F3D6-4C72-A9BA-2825653F756F}" type="pres">
      <dgm:prSet presAssocID="{14EECA8A-E692-48DD-8DFE-BD72863D84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0D9C72-DA11-48CA-972D-8C54A3CB21F6}" type="pres">
      <dgm:prSet presAssocID="{14EECA8A-E692-48DD-8DFE-BD72863D840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A06B23-B6A4-4FEE-ADDC-1C9DCA7358D1}" srcId="{EBC270B8-AC52-42C2-9714-7497991BBC51}" destId="{678482AA-9E06-4D88-B7FA-227AA7A2228C}" srcOrd="0" destOrd="0" parTransId="{CA3BDFCF-E9A3-4092-BF99-9459BF777A00}" sibTransId="{0D5145E5-D9D5-4DAE-BCD0-F8C4A8811B80}"/>
    <dgm:cxn modelId="{FAF7F353-3D90-45C4-BFA9-70CAD1590B3C}" type="presOf" srcId="{991ED4ED-3862-4FE1-AA07-0E6EB444D262}" destId="{841D7469-1B9E-4C96-AEA5-49F67CE2DA83}" srcOrd="0" destOrd="2" presId="urn:microsoft.com/office/officeart/2005/8/layout/hList1"/>
    <dgm:cxn modelId="{CA143206-8F26-4AAB-AACF-26325CEFF7F9}" type="presOf" srcId="{56153929-7C2F-43A3-8A72-F233B7D04C0A}" destId="{930D9C72-DA11-48CA-972D-8C54A3CB21F6}" srcOrd="0" destOrd="1" presId="urn:microsoft.com/office/officeart/2005/8/layout/hList1"/>
    <dgm:cxn modelId="{988D6C0E-5406-4AFA-BBB7-2326ED47652C}" srcId="{1377BC51-E206-4D3E-A34C-616BA1BB64C1}" destId="{14EECA8A-E692-48DD-8DFE-BD72863D8403}" srcOrd="2" destOrd="0" parTransId="{CEE6EACE-EFA0-49ED-861B-7D52EFC36C4E}" sibTransId="{06C87644-8CCC-47FE-8EBF-4D92C49617F1}"/>
    <dgm:cxn modelId="{78239CEB-6D90-4B1D-9CF3-4AD7DAC1FAD9}" type="presOf" srcId="{EBC270B8-AC52-42C2-9714-7497991BBC51}" destId="{92079EF1-768C-41DC-B74F-4B32B43483DC}" srcOrd="0" destOrd="0" presId="urn:microsoft.com/office/officeart/2005/8/layout/hList1"/>
    <dgm:cxn modelId="{924A4AD4-5C1D-46C2-B6FC-2C1A3A50F7F0}" srcId="{14EECA8A-E692-48DD-8DFE-BD72863D8403}" destId="{923140A4-A8C3-45A6-A82B-4A928B9A2966}" srcOrd="3" destOrd="0" parTransId="{A31CC402-88BC-420A-BA5B-4B190B30CECA}" sibTransId="{3A7A1DF1-D530-4964-9339-6C3EA1738E86}"/>
    <dgm:cxn modelId="{1F4325C0-7E1C-4D20-8F2B-724A0E6553DC}" type="presOf" srcId="{F6813C46-9CA6-42A1-8141-B377CE60B36C}" destId="{7AF1AC48-A2F9-4AC2-981E-BFA1A200905B}" srcOrd="0" destOrd="0" presId="urn:microsoft.com/office/officeart/2005/8/layout/hList1"/>
    <dgm:cxn modelId="{19B6274C-4833-4A05-86CA-DEB071E9E2CF}" type="presOf" srcId="{1377BC51-E206-4D3E-A34C-616BA1BB64C1}" destId="{800075E0-A609-4F8C-837D-70EFDE0276CC}" srcOrd="0" destOrd="0" presId="urn:microsoft.com/office/officeart/2005/8/layout/hList1"/>
    <dgm:cxn modelId="{7AED68CB-76AC-4B84-A540-1EAE099855FB}" type="presOf" srcId="{ABFB52B9-FE20-436F-A09C-F5778872E213}" destId="{841D7469-1B9E-4C96-AEA5-49F67CE2DA83}" srcOrd="0" destOrd="1" presId="urn:microsoft.com/office/officeart/2005/8/layout/hList1"/>
    <dgm:cxn modelId="{40481CF8-48DA-4A6E-A0B7-38310E7210E6}" srcId="{14EECA8A-E692-48DD-8DFE-BD72863D8403}" destId="{631C8277-3869-4CD3-9773-CF32FDE6219A}" srcOrd="2" destOrd="0" parTransId="{4D040723-893E-4782-BC7C-899EE5367184}" sibTransId="{77B58BCA-B31C-41FC-8C7B-E1BFA1A93938}"/>
    <dgm:cxn modelId="{EC606B60-23BD-49E5-A33F-C7128A4F903F}" type="presOf" srcId="{631C8277-3869-4CD3-9773-CF32FDE6219A}" destId="{930D9C72-DA11-48CA-972D-8C54A3CB21F6}" srcOrd="0" destOrd="2" presId="urn:microsoft.com/office/officeart/2005/8/layout/hList1"/>
    <dgm:cxn modelId="{82FF427A-D300-4C99-9D58-E96EFC715790}" srcId="{F6813C46-9CA6-42A1-8141-B377CE60B36C}" destId="{991ED4ED-3862-4FE1-AA07-0E6EB444D262}" srcOrd="2" destOrd="0" parTransId="{1AFF6390-22B7-4F58-9FD9-D6A974830600}" sibTransId="{8C536385-5428-4747-AE67-5A59AB7AA0F1}"/>
    <dgm:cxn modelId="{EC15094A-18B7-4DC4-A97F-4D6E0D32193C}" srcId="{14EECA8A-E692-48DD-8DFE-BD72863D8403}" destId="{49546055-3535-4791-AED2-103E4E5A09C0}" srcOrd="0" destOrd="0" parTransId="{EED59AC7-7A95-430D-8046-E2C33A28721C}" sibTransId="{D8C4A8BC-6313-4164-97FE-E145D9F3125C}"/>
    <dgm:cxn modelId="{F7A31BF0-57E6-4668-B220-F7ADEE6BDC49}" type="presOf" srcId="{923140A4-A8C3-45A6-A82B-4A928B9A2966}" destId="{930D9C72-DA11-48CA-972D-8C54A3CB21F6}" srcOrd="0" destOrd="3" presId="urn:microsoft.com/office/officeart/2005/8/layout/hList1"/>
    <dgm:cxn modelId="{BB3B45AF-460C-478F-B8CD-F1640049AE29}" type="presOf" srcId="{14EECA8A-E692-48DD-8DFE-BD72863D8403}" destId="{62B4FE42-F3D6-4C72-A9BA-2825653F756F}" srcOrd="0" destOrd="0" presId="urn:microsoft.com/office/officeart/2005/8/layout/hList1"/>
    <dgm:cxn modelId="{A284C8CC-BD25-41B9-9A6F-CF1279996FA8}" srcId="{1377BC51-E206-4D3E-A34C-616BA1BB64C1}" destId="{EBC270B8-AC52-42C2-9714-7497991BBC51}" srcOrd="0" destOrd="0" parTransId="{EAFD16E0-62B5-4AF1-8D6A-D88B1FC065FD}" sibTransId="{D2FCC150-E003-42AC-857C-B7CDD0C2398E}"/>
    <dgm:cxn modelId="{ED657271-2995-4E2F-9DA7-C590F020C66B}" srcId="{F6813C46-9CA6-42A1-8141-B377CE60B36C}" destId="{7C8FA440-60BE-47DA-A9A2-5B96566D8A2C}" srcOrd="0" destOrd="0" parTransId="{E31E9FFF-679D-473F-A19D-276528379DD0}" sibTransId="{5BB17DE5-1A8B-466B-8FAC-020FE5D7C6E8}"/>
    <dgm:cxn modelId="{8F784A74-91D3-43D4-AEC2-8E573B3C4E46}" srcId="{1377BC51-E206-4D3E-A34C-616BA1BB64C1}" destId="{F6813C46-9CA6-42A1-8141-B377CE60B36C}" srcOrd="1" destOrd="0" parTransId="{86B27794-C4EA-4BE7-BD35-7D2B5A4F0223}" sibTransId="{083F6EAC-D301-470C-85CA-FB955939B392}"/>
    <dgm:cxn modelId="{ED148A97-020D-47CF-8DF2-EAE40514DC3D}" type="presOf" srcId="{678482AA-9E06-4D88-B7FA-227AA7A2228C}" destId="{C9DCB2C2-30CF-4B81-853A-D22D228933F2}" srcOrd="0" destOrd="0" presId="urn:microsoft.com/office/officeart/2005/8/layout/hList1"/>
    <dgm:cxn modelId="{2E2740A2-CDAC-45D7-81AE-F47860E544EC}" type="presOf" srcId="{49546055-3535-4791-AED2-103E4E5A09C0}" destId="{930D9C72-DA11-48CA-972D-8C54A3CB21F6}" srcOrd="0" destOrd="0" presId="urn:microsoft.com/office/officeart/2005/8/layout/hList1"/>
    <dgm:cxn modelId="{BA57A1FE-E99C-497E-B94C-B21971C622DA}" type="presOf" srcId="{7C8FA440-60BE-47DA-A9A2-5B96566D8A2C}" destId="{841D7469-1B9E-4C96-AEA5-49F67CE2DA83}" srcOrd="0" destOrd="0" presId="urn:microsoft.com/office/officeart/2005/8/layout/hList1"/>
    <dgm:cxn modelId="{6395BE0E-4504-4681-B80A-C9FD1F12710C}" srcId="{14EECA8A-E692-48DD-8DFE-BD72863D8403}" destId="{56153929-7C2F-43A3-8A72-F233B7D04C0A}" srcOrd="1" destOrd="0" parTransId="{264C1E66-7326-4D38-A414-2CDD87C78D53}" sibTransId="{B2DD023B-9394-42EC-A3E1-3A102FF87218}"/>
    <dgm:cxn modelId="{5EDB26A5-7A98-4F6F-8CF4-D5486B23D7EF}" srcId="{F6813C46-9CA6-42A1-8141-B377CE60B36C}" destId="{ABFB52B9-FE20-436F-A09C-F5778872E213}" srcOrd="1" destOrd="0" parTransId="{5BE39125-0739-42AE-BEF7-BC8A07726967}" sibTransId="{5C587281-431B-4B79-9EAF-786E0CBB45E9}"/>
    <dgm:cxn modelId="{AE3DBED0-199F-4364-BA93-F7B3EF8DBE3A}" type="presParOf" srcId="{800075E0-A609-4F8C-837D-70EFDE0276CC}" destId="{664D6BE9-166C-494E-838C-82DB47FA3A74}" srcOrd="0" destOrd="0" presId="urn:microsoft.com/office/officeart/2005/8/layout/hList1"/>
    <dgm:cxn modelId="{C5DFF339-CC59-4AB1-B08A-EB507839C4CC}" type="presParOf" srcId="{664D6BE9-166C-494E-838C-82DB47FA3A74}" destId="{92079EF1-768C-41DC-B74F-4B32B43483DC}" srcOrd="0" destOrd="0" presId="urn:microsoft.com/office/officeart/2005/8/layout/hList1"/>
    <dgm:cxn modelId="{696DE581-49FB-43B5-A0CD-28EC52AF496D}" type="presParOf" srcId="{664D6BE9-166C-494E-838C-82DB47FA3A74}" destId="{C9DCB2C2-30CF-4B81-853A-D22D228933F2}" srcOrd="1" destOrd="0" presId="urn:microsoft.com/office/officeart/2005/8/layout/hList1"/>
    <dgm:cxn modelId="{F3D9AE5C-1F7B-4130-AB0D-E52BCDEAC700}" type="presParOf" srcId="{800075E0-A609-4F8C-837D-70EFDE0276CC}" destId="{CFF12E3B-F711-48BE-BE77-5C8461A385FB}" srcOrd="1" destOrd="0" presId="urn:microsoft.com/office/officeart/2005/8/layout/hList1"/>
    <dgm:cxn modelId="{03965E73-7289-4133-9308-F12E4A1B2D76}" type="presParOf" srcId="{800075E0-A609-4F8C-837D-70EFDE0276CC}" destId="{B3756940-34EB-40A3-820B-87D4E8B65478}" srcOrd="2" destOrd="0" presId="urn:microsoft.com/office/officeart/2005/8/layout/hList1"/>
    <dgm:cxn modelId="{2DDD7F77-BC16-4EE1-9B28-94A5E46F60D9}" type="presParOf" srcId="{B3756940-34EB-40A3-820B-87D4E8B65478}" destId="{7AF1AC48-A2F9-4AC2-981E-BFA1A200905B}" srcOrd="0" destOrd="0" presId="urn:microsoft.com/office/officeart/2005/8/layout/hList1"/>
    <dgm:cxn modelId="{66575458-1AD1-4294-A033-33A2513180DF}" type="presParOf" srcId="{B3756940-34EB-40A3-820B-87D4E8B65478}" destId="{841D7469-1B9E-4C96-AEA5-49F67CE2DA83}" srcOrd="1" destOrd="0" presId="urn:microsoft.com/office/officeart/2005/8/layout/hList1"/>
    <dgm:cxn modelId="{DC43CBD7-47E6-4690-9AC3-F9B1A59B2853}" type="presParOf" srcId="{800075E0-A609-4F8C-837D-70EFDE0276CC}" destId="{4355E360-6A37-4B2A-AF67-D6241E36C863}" srcOrd="3" destOrd="0" presId="urn:microsoft.com/office/officeart/2005/8/layout/hList1"/>
    <dgm:cxn modelId="{49DE3F41-E36E-4520-B7A6-E90E168AD5B4}" type="presParOf" srcId="{800075E0-A609-4F8C-837D-70EFDE0276CC}" destId="{52A8CDB7-6CF4-4EFA-9007-EC95515071EE}" srcOrd="4" destOrd="0" presId="urn:microsoft.com/office/officeart/2005/8/layout/hList1"/>
    <dgm:cxn modelId="{54B0140E-E182-4B5C-93A1-554626532573}" type="presParOf" srcId="{52A8CDB7-6CF4-4EFA-9007-EC95515071EE}" destId="{62B4FE42-F3D6-4C72-A9BA-2825653F756F}" srcOrd="0" destOrd="0" presId="urn:microsoft.com/office/officeart/2005/8/layout/hList1"/>
    <dgm:cxn modelId="{FA49FE86-10B4-4BCF-B29A-CA5385014426}" type="presParOf" srcId="{52A8CDB7-6CF4-4EFA-9007-EC95515071EE}" destId="{930D9C72-DA11-48CA-972D-8C54A3CB21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15D55-242A-4576-A37A-B4B783BF3C23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</dgm:pt>
    <dgm:pt modelId="{976EE468-3135-4E4F-BB61-249B8E30B7B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iSearch3</a:t>
          </a:r>
          <a:endParaRPr lang="zh-CN" altLang="en-US" sz="1600" baseline="0" dirty="0"/>
        </a:p>
      </dgm:t>
    </dgm:pt>
    <dgm:pt modelId="{80E35D5F-B150-4F29-9DD0-3E7226DB5D64}" type="par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369D46CB-BF19-4B20-9430-B281B6A7E939}" type="sib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255D3D53-ED27-4C70-B159-732B0C22E81D}">
      <dgm:prSet phldrT="[文本]" custT="1"/>
      <dgm:spPr/>
      <dgm:t>
        <a:bodyPr/>
        <a:lstStyle/>
        <a:p>
          <a:pPr algn="ctr"/>
          <a:r>
            <a:rPr lang="en-US" altLang="zh-CN" sz="1600" baseline="0" dirty="0" err="1" smtClean="0"/>
            <a:t>Kingso</a:t>
          </a:r>
          <a:endParaRPr lang="zh-CN" altLang="en-US" sz="1600" baseline="0" dirty="0"/>
        </a:p>
      </dgm:t>
    </dgm:pt>
    <dgm:pt modelId="{BB8442B1-6DCC-4D68-8E82-DF12B4889DF4}" type="par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F91AC7E5-8D42-49FC-A5DF-BD4B316014C3}" type="sib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36086F73-F479-446A-B821-F5ADABF0E9C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iSearch5</a:t>
          </a:r>
          <a:endParaRPr lang="zh-CN" altLang="en-US" sz="1600" baseline="0" dirty="0"/>
        </a:p>
      </dgm:t>
    </dgm:pt>
    <dgm:pt modelId="{5B047211-A620-41F0-B1A3-8CB347430112}" type="par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168CB69-748F-4586-8846-0AE585870C8C}" type="sib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5D7C684-3664-4C5A-B8F4-4E1C5F489F28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token</a:t>
          </a:r>
          <a:r>
            <a:rPr lang="zh-CN" altLang="zh-CN" sz="1400" dirty="0" smtClean="0">
              <a:solidFill>
                <a:srgbClr val="0070C0"/>
              </a:solidFill>
            </a:rPr>
            <a:t>字典使用闭链</a:t>
          </a:r>
          <a:r>
            <a:rPr lang="en-US" altLang="zh-CN" sz="1400" dirty="0" smtClean="0">
              <a:solidFill>
                <a:srgbClr val="0070C0"/>
              </a:solidFill>
            </a:rPr>
            <a:t>hash</a:t>
          </a:r>
          <a:r>
            <a:rPr lang="zh-CN" altLang="en-US" sz="1400" dirty="0" smtClean="0">
              <a:solidFill>
                <a:srgbClr val="0070C0"/>
              </a:solidFill>
            </a:rPr>
            <a:t>结构存储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4E59A6FA-F909-4C91-BAB3-6C917DF23085}" type="par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8A3D6EC8-9E77-4F2A-B11B-7C9D4926AC5E}" type="sib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1EF67CEE-1273-45EB-919C-E4C361828B47}">
      <dgm:prSet/>
      <dgm:spPr/>
      <dgm:t>
        <a:bodyPr/>
        <a:lstStyle/>
        <a:p>
          <a:endParaRPr lang="zh-CN" altLang="en-US" sz="1000" dirty="0">
            <a:solidFill>
              <a:srgbClr val="0070C0"/>
            </a:solidFill>
          </a:endParaRPr>
        </a:p>
      </dgm:t>
    </dgm:pt>
    <dgm:pt modelId="{40FF72EF-CA42-4AC2-80C0-3F2949F10488}" type="par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FE5C0C9C-A0C9-42D5-BE0D-EC75D64F0E18}" type="sib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0ABB37A4-9783-4486-A644-EF26E3BC2FC0}">
      <dgm:prSet custT="1"/>
      <dgm:spPr/>
      <dgm:t>
        <a:bodyPr/>
        <a:lstStyle/>
        <a:p>
          <a:pPr algn="l"/>
          <a:r>
            <a:rPr lang="zh-CN" altLang="en-US" sz="1200" baseline="0" dirty="0" smtClean="0">
              <a:solidFill>
                <a:srgbClr val="0070C0"/>
              </a:solidFill>
            </a:rPr>
            <a:t>对索引数据预处理（</a:t>
          </a:r>
          <a:r>
            <a:rPr lang="en-US" altLang="zh-CN" sz="1200" baseline="0" dirty="0" smtClean="0">
              <a:solidFill>
                <a:srgbClr val="0070C0"/>
              </a:solidFill>
            </a:rPr>
            <a:t>doc</a:t>
          </a:r>
          <a:r>
            <a:rPr lang="zh-CN" altLang="en-US" sz="1200" baseline="0" dirty="0" smtClean="0">
              <a:solidFill>
                <a:srgbClr val="0070C0"/>
              </a:solidFill>
            </a:rPr>
            <a:t>按照类目排序）</a:t>
          </a:r>
          <a:r>
            <a:rPr lang="en-US" altLang="zh-CN" sz="1200" baseline="0" dirty="0" smtClean="0">
              <a:solidFill>
                <a:srgbClr val="0070C0"/>
              </a:solidFill>
            </a:rPr>
            <a:t>	</a:t>
          </a:r>
          <a:r>
            <a:rPr lang="en-US" altLang="zh-CN" sz="1200" baseline="0" dirty="0" err="1" smtClean="0">
              <a:solidFill>
                <a:srgbClr val="0070C0"/>
              </a:solidFill>
            </a:rPr>
            <a:t>doclist</a:t>
          </a:r>
          <a:r>
            <a:rPr lang="zh-CN" altLang="zh-CN" sz="1200" baseline="0" dirty="0" smtClean="0">
              <a:solidFill>
                <a:srgbClr val="0070C0"/>
              </a:solidFill>
            </a:rPr>
            <a:t>使用</a:t>
          </a:r>
          <a:r>
            <a:rPr lang="en-US" altLang="zh-CN" sz="1200" baseline="0" dirty="0" smtClean="0">
              <a:solidFill>
                <a:srgbClr val="0070C0"/>
              </a:solidFill>
            </a:rPr>
            <a:t>New p4delta</a:t>
          </a:r>
          <a:r>
            <a:rPr lang="zh-CN" altLang="zh-CN" sz="1200" baseline="0" dirty="0" smtClean="0">
              <a:solidFill>
                <a:srgbClr val="0070C0"/>
              </a:solidFill>
            </a:rPr>
            <a:t>压缩</a:t>
          </a:r>
          <a:endParaRPr lang="zh-CN" altLang="en-US" sz="1200" baseline="0" dirty="0">
            <a:solidFill>
              <a:srgbClr val="0070C0"/>
            </a:solidFill>
          </a:endParaRPr>
        </a:p>
      </dgm:t>
    </dgm:pt>
    <dgm:pt modelId="{4850C344-CD58-49CC-BBB8-DAFAA01ECB88}" type="par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E2F6FA7D-8137-4B0E-BF74-3F29359A078F}" type="sib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41740171-A932-473B-9BE3-7DC9163B6729}">
      <dgm:prSet phldrT="[文本]" custT="1"/>
      <dgm:spPr/>
      <dgm:t>
        <a:bodyPr/>
        <a:lstStyle/>
        <a:p>
          <a:r>
            <a:rPr lang="en-US" altLang="zh-CN" sz="1600" baseline="0" dirty="0" smtClean="0"/>
            <a:t>iSearch4</a:t>
          </a:r>
          <a:endParaRPr lang="zh-CN" altLang="en-US" sz="1600" baseline="0" dirty="0"/>
        </a:p>
      </dgm:t>
    </dgm:pt>
    <dgm:pt modelId="{8863515E-9C3C-491B-BC32-4E9A1EDA59D3}" type="par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0B5CF32A-CAB3-4A54-A78F-15A6B5F0EA07}" type="sib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A6E20205-2838-468B-A94D-CE724E5E3270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token</a:t>
          </a:r>
          <a:r>
            <a:rPr lang="zh-CN" altLang="zh-CN" sz="1400" dirty="0" smtClean="0">
              <a:solidFill>
                <a:srgbClr val="0070C0"/>
              </a:solidFill>
            </a:rPr>
            <a:t>字典使用</a:t>
          </a:r>
          <a:r>
            <a:rPr lang="en-US" altLang="zh-CN" sz="1400" dirty="0" smtClean="0">
              <a:solidFill>
                <a:srgbClr val="0070C0"/>
              </a:solidFill>
            </a:rPr>
            <a:t>skip list</a:t>
          </a:r>
          <a:r>
            <a:rPr lang="zh-CN" altLang="en-US" sz="1400" dirty="0" smtClean="0">
              <a:solidFill>
                <a:srgbClr val="0070C0"/>
              </a:solidFill>
            </a:rPr>
            <a:t>结构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5683DD09-2AD1-4483-B290-0576C8EF73E6}" type="par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0A285FE5-5D9A-46B8-8A2F-0BD94EFE1A1D}" type="sib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C3146641-181F-48B2-8446-3510D211EDE7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token</a:t>
          </a:r>
          <a:r>
            <a:rPr lang="zh-CN" altLang="zh-CN" sz="1400" dirty="0" smtClean="0">
              <a:solidFill>
                <a:srgbClr val="0070C0"/>
              </a:solidFill>
            </a:rPr>
            <a:t>字典使用闭链</a:t>
          </a:r>
          <a:r>
            <a:rPr lang="en-US" altLang="zh-CN" sz="1400" dirty="0" smtClean="0">
              <a:solidFill>
                <a:srgbClr val="0070C0"/>
              </a:solidFill>
            </a:rPr>
            <a:t>hash	</a:t>
          </a:r>
          <a:r>
            <a:rPr lang="zh-CN" altLang="zh-CN" sz="1400" dirty="0" smtClean="0">
              <a:solidFill>
                <a:srgbClr val="0070C0"/>
              </a:solidFill>
            </a:rPr>
            <a:t>无</a:t>
          </a:r>
          <a:r>
            <a:rPr lang="en-US" altLang="zh-CN" sz="1400" dirty="0" err="1" smtClean="0">
              <a:solidFill>
                <a:srgbClr val="0070C0"/>
              </a:solidFill>
            </a:rPr>
            <a:t>occlist</a:t>
          </a:r>
          <a:r>
            <a:rPr lang="zh-CN" altLang="zh-CN" sz="1400" dirty="0" smtClean="0">
              <a:solidFill>
                <a:srgbClr val="0070C0"/>
              </a:solidFill>
            </a:rPr>
            <a:t>，只记录</a:t>
          </a:r>
          <a:r>
            <a:rPr lang="en-US" altLang="zh-CN" sz="1400" dirty="0" smtClean="0">
              <a:solidFill>
                <a:srgbClr val="0070C0"/>
              </a:solidFill>
            </a:rPr>
            <a:t>first </a:t>
          </a:r>
          <a:r>
            <a:rPr lang="en-US" altLang="zh-CN" sz="1400" dirty="0" err="1" smtClean="0">
              <a:solidFill>
                <a:srgbClr val="0070C0"/>
              </a:solidFill>
            </a:rPr>
            <a:t>occ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8C4A44BE-6DFC-4997-8B81-A975A067E738}" type="par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D1EAA556-1E0B-4EFE-8629-A3DF3C61838D}" type="sib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56B9C00D-80A0-486C-9240-8D2163F38889}">
      <dgm:prSet custT="1"/>
      <dgm:spPr/>
      <dgm:t>
        <a:bodyPr/>
        <a:lstStyle/>
        <a:p>
          <a:r>
            <a:rPr lang="en-US" altLang="zh-CN" sz="1400" dirty="0" err="1" smtClean="0">
              <a:solidFill>
                <a:srgbClr val="0070C0"/>
              </a:solidFill>
            </a:rPr>
            <a:t>doclist</a:t>
          </a:r>
          <a:r>
            <a:rPr lang="zh-CN" altLang="zh-CN" sz="1400" dirty="0" smtClean="0">
              <a:solidFill>
                <a:srgbClr val="0070C0"/>
              </a:solidFill>
            </a:rPr>
            <a:t>使用</a:t>
          </a:r>
          <a:r>
            <a:rPr lang="en-US" altLang="zh-CN" sz="1400" dirty="0" smtClean="0">
              <a:solidFill>
                <a:srgbClr val="0070C0"/>
              </a:solidFill>
            </a:rPr>
            <a:t>p4delta</a:t>
          </a:r>
          <a:r>
            <a:rPr lang="zh-CN" altLang="zh-CN" sz="1400" dirty="0" smtClean="0">
              <a:solidFill>
                <a:srgbClr val="0070C0"/>
              </a:solidFill>
            </a:rPr>
            <a:t>压缩</a:t>
          </a:r>
        </a:p>
      </dgm:t>
    </dgm:pt>
    <dgm:pt modelId="{19E553E5-DA6E-4E0B-84EB-1600D1C042ED}" type="parTrans" cxnId="{27E7D3E0-6C2C-46A7-B1F4-0AA22440CEB0}">
      <dgm:prSet/>
      <dgm:spPr/>
      <dgm:t>
        <a:bodyPr/>
        <a:lstStyle/>
        <a:p>
          <a:endParaRPr lang="zh-CN" altLang="en-US"/>
        </a:p>
      </dgm:t>
    </dgm:pt>
    <dgm:pt modelId="{4A6595FF-4166-4F53-A8EF-1FC7DCB3A2E6}" type="sibTrans" cxnId="{27E7D3E0-6C2C-46A7-B1F4-0AA22440CEB0}">
      <dgm:prSet/>
      <dgm:spPr/>
      <dgm:t>
        <a:bodyPr/>
        <a:lstStyle/>
        <a:p>
          <a:endParaRPr lang="zh-CN" altLang="en-US"/>
        </a:p>
      </dgm:t>
    </dgm:pt>
    <dgm:pt modelId="{5E1B9B43-B785-4D39-B6B6-F35F22A3F73A}">
      <dgm:prSet custT="1"/>
      <dgm:spPr/>
      <dgm:t>
        <a:bodyPr/>
        <a:lstStyle/>
        <a:p>
          <a:pPr algn="l"/>
          <a:r>
            <a:rPr lang="en-US" altLang="zh-CN" sz="1200" baseline="0" dirty="0" smtClean="0">
              <a:solidFill>
                <a:srgbClr val="0070C0"/>
              </a:solidFill>
            </a:rPr>
            <a:t>token</a:t>
          </a:r>
          <a:r>
            <a:rPr lang="zh-CN" altLang="zh-CN" sz="1200" baseline="0" dirty="0" smtClean="0">
              <a:solidFill>
                <a:srgbClr val="0070C0"/>
              </a:solidFill>
            </a:rPr>
            <a:t>字典使用</a:t>
          </a:r>
          <a:r>
            <a:rPr lang="en-US" altLang="zh-CN" sz="1200" baseline="0" dirty="0" smtClean="0">
              <a:solidFill>
                <a:srgbClr val="0070C0"/>
              </a:solidFill>
            </a:rPr>
            <a:t>skip list				position list</a:t>
          </a:r>
          <a:r>
            <a:rPr lang="zh-CN" altLang="en-US" sz="1200" baseline="0" dirty="0" smtClean="0">
              <a:solidFill>
                <a:srgbClr val="0070C0"/>
              </a:solidFill>
            </a:rPr>
            <a:t>使用</a:t>
          </a:r>
          <a:r>
            <a:rPr lang="en-US" altLang="zh-CN" sz="1200" baseline="0" dirty="0" smtClean="0">
              <a:solidFill>
                <a:srgbClr val="0070C0"/>
              </a:solidFill>
            </a:rPr>
            <a:t>New p4delta</a:t>
          </a:r>
          <a:r>
            <a:rPr lang="zh-CN" altLang="zh-CN" sz="1200" baseline="0" dirty="0" smtClean="0">
              <a:solidFill>
                <a:srgbClr val="0070C0"/>
              </a:solidFill>
            </a:rPr>
            <a:t>压缩</a:t>
          </a:r>
        </a:p>
      </dgm:t>
    </dgm:pt>
    <dgm:pt modelId="{A686508B-689E-47CF-AD29-4D50E1868CD3}" type="parTrans" cxnId="{192311FC-AF01-4FDC-9CCE-88FD0211DCF6}">
      <dgm:prSet/>
      <dgm:spPr/>
      <dgm:t>
        <a:bodyPr/>
        <a:lstStyle/>
        <a:p>
          <a:endParaRPr lang="zh-CN" altLang="en-US"/>
        </a:p>
      </dgm:t>
    </dgm:pt>
    <dgm:pt modelId="{B914E636-509C-4F32-B396-4762DA04325C}" type="sibTrans" cxnId="{192311FC-AF01-4FDC-9CCE-88FD0211DCF6}">
      <dgm:prSet/>
      <dgm:spPr/>
      <dgm:t>
        <a:bodyPr/>
        <a:lstStyle/>
        <a:p>
          <a:endParaRPr lang="zh-CN" altLang="en-US"/>
        </a:p>
      </dgm:t>
    </dgm:pt>
    <dgm:pt modelId="{B834724E-BB8E-4044-A62A-F0388C461FE9}">
      <dgm:prSet custT="1"/>
      <dgm:spPr/>
      <dgm:t>
        <a:bodyPr/>
        <a:lstStyle/>
        <a:p>
          <a:r>
            <a:rPr lang="en-US" altLang="zh-CN" sz="1400" dirty="0" smtClean="0">
              <a:solidFill>
                <a:srgbClr val="0070C0"/>
              </a:solidFill>
            </a:rPr>
            <a:t>Unique</a:t>
          </a:r>
          <a:r>
            <a:rPr lang="zh-CN" altLang="en-US" sz="1400" dirty="0" smtClean="0">
              <a:solidFill>
                <a:srgbClr val="0070C0"/>
              </a:solidFill>
            </a:rPr>
            <a:t>字段不存储</a:t>
          </a:r>
          <a:r>
            <a:rPr lang="en-US" altLang="zh-CN" sz="1400" dirty="0" err="1" smtClean="0">
              <a:solidFill>
                <a:srgbClr val="0070C0"/>
              </a:solidFill>
            </a:rPr>
            <a:t>doclist</a:t>
          </a:r>
          <a:r>
            <a:rPr lang="zh-CN" altLang="en-US" sz="1400" dirty="0" smtClean="0">
              <a:solidFill>
                <a:srgbClr val="0070C0"/>
              </a:solidFill>
            </a:rPr>
            <a:t>头部结构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84ADA29E-CB1C-47FF-BA84-F0C9E98826D7}" type="parTrans" cxnId="{27D003D4-BAB4-4474-91BF-7263E5D4A83B}">
      <dgm:prSet/>
      <dgm:spPr/>
      <dgm:t>
        <a:bodyPr/>
        <a:lstStyle/>
        <a:p>
          <a:endParaRPr lang="zh-CN" altLang="en-US"/>
        </a:p>
      </dgm:t>
    </dgm:pt>
    <dgm:pt modelId="{9039A86C-940A-4823-A37B-2E066116A0EA}" type="sibTrans" cxnId="{27D003D4-BAB4-4474-91BF-7263E5D4A83B}">
      <dgm:prSet/>
      <dgm:spPr/>
      <dgm:t>
        <a:bodyPr/>
        <a:lstStyle/>
        <a:p>
          <a:endParaRPr lang="zh-CN" altLang="en-US"/>
        </a:p>
      </dgm:t>
    </dgm:pt>
    <dgm:pt modelId="{A40486EC-CAA7-4A24-A80E-F756F1E43FBF}" type="pres">
      <dgm:prSet presAssocID="{35415D55-242A-4576-A37A-B4B783BF3C23}" presName="linearFlow" presStyleCnt="0">
        <dgm:presLayoutVars>
          <dgm:dir/>
          <dgm:animLvl val="lvl"/>
          <dgm:resizeHandles val="exact"/>
        </dgm:presLayoutVars>
      </dgm:prSet>
      <dgm:spPr/>
    </dgm:pt>
    <dgm:pt modelId="{822F9C27-E762-45B5-8282-799152E1211C}" type="pres">
      <dgm:prSet presAssocID="{976EE468-3135-4E4F-BB61-249B8E30B7BF}" presName="composite" presStyleCnt="0"/>
      <dgm:spPr/>
    </dgm:pt>
    <dgm:pt modelId="{3FCCFA34-109C-4597-974A-0FC2940FFAC1}" type="pres">
      <dgm:prSet presAssocID="{976EE468-3135-4E4F-BB61-249B8E30B7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136A-15F8-4E31-8A4C-85F01D4B66C7}" type="pres">
      <dgm:prSet presAssocID="{976EE468-3135-4E4F-BB61-249B8E30B7BF}" presName="descendantText" presStyleLbl="alignAcc1" presStyleIdx="0" presStyleCnt="4" custLinFactNeighborX="210" custLinFactNeighborY="-4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2AFBB-EC14-40CD-B390-253EBE431611}" type="pres">
      <dgm:prSet presAssocID="{369D46CB-BF19-4B20-9430-B281B6A7E939}" presName="sp" presStyleCnt="0"/>
      <dgm:spPr/>
    </dgm:pt>
    <dgm:pt modelId="{574153E2-FCBB-4351-9F13-A5CC6B3F23CD}" type="pres">
      <dgm:prSet presAssocID="{41740171-A932-473B-9BE3-7DC9163B6729}" presName="composite" presStyleCnt="0"/>
      <dgm:spPr/>
    </dgm:pt>
    <dgm:pt modelId="{1D830452-220D-43BD-A0AC-B9C9B3AEA4A6}" type="pres">
      <dgm:prSet presAssocID="{41740171-A932-473B-9BE3-7DC9163B672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F46D3-DD19-4989-9504-577433CD99BE}" type="pres">
      <dgm:prSet presAssocID="{41740171-A932-473B-9BE3-7DC9163B6729}" presName="descendantText" presStyleLbl="alignAcc1" presStyleIdx="1" presStyleCnt="4" custLinFactNeighborX="-41" custLinFactNeighborY="7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B5D57-D3BE-4D85-BF6B-A4B21ABDD211}" type="pres">
      <dgm:prSet presAssocID="{0B5CF32A-CAB3-4A54-A78F-15A6B5F0EA07}" presName="sp" presStyleCnt="0"/>
      <dgm:spPr/>
    </dgm:pt>
    <dgm:pt modelId="{1295B874-9541-4C31-A83F-9796F8121176}" type="pres">
      <dgm:prSet presAssocID="{255D3D53-ED27-4C70-B159-732B0C22E81D}" presName="composite" presStyleCnt="0"/>
      <dgm:spPr/>
    </dgm:pt>
    <dgm:pt modelId="{868FEE9F-B2AB-4D5B-86EE-506FC77C2002}" type="pres">
      <dgm:prSet presAssocID="{255D3D53-ED27-4C70-B159-732B0C22E81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2F323-94B0-4908-96E9-1B6CE5FA061A}" type="pres">
      <dgm:prSet presAssocID="{255D3D53-ED27-4C70-B159-732B0C22E8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1DC8-5D32-4DD1-B5F3-3AE64E668D8A}" type="pres">
      <dgm:prSet presAssocID="{F91AC7E5-8D42-49FC-A5DF-BD4B316014C3}" presName="sp" presStyleCnt="0"/>
      <dgm:spPr/>
    </dgm:pt>
    <dgm:pt modelId="{A84D0B97-A20A-4DFB-BAB7-43F8BA222CB0}" type="pres">
      <dgm:prSet presAssocID="{36086F73-F479-446A-B821-F5ADABF0E9CF}" presName="composite" presStyleCnt="0"/>
      <dgm:spPr/>
    </dgm:pt>
    <dgm:pt modelId="{90A0823E-3ED9-4475-8F98-D64D483FC95D}" type="pres">
      <dgm:prSet presAssocID="{36086F73-F479-446A-B821-F5ADABF0E9C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CD921-7278-41E3-BC58-D03EF50574D5}" type="pres">
      <dgm:prSet presAssocID="{36086F73-F479-446A-B821-F5ADABF0E9CF}" presName="descendantText" presStyleLbl="alignAcc1" presStyleIdx="3" presStyleCnt="4" custScaleX="98445" custScaleY="106313" custLinFactNeighborX="-567" custLinFactNeighborY="-19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58AAC-B7DF-4367-8CFA-7D6BAFF317D1}" srcId="{35415D55-242A-4576-A37A-B4B783BF3C23}" destId="{976EE468-3135-4E4F-BB61-249B8E30B7BF}" srcOrd="0" destOrd="0" parTransId="{80E35D5F-B150-4F29-9DD0-3E7226DB5D64}" sibTransId="{369D46CB-BF19-4B20-9430-B281B6A7E939}"/>
    <dgm:cxn modelId="{B08E239F-C95A-405B-BEDF-A6EBDAB92837}" type="presOf" srcId="{B834724E-BB8E-4044-A62A-F0388C461FE9}" destId="{E7DF46D3-DD19-4989-9504-577433CD99BE}" srcOrd="0" destOrd="1" presId="urn:microsoft.com/office/officeart/2005/8/layout/chevron2"/>
    <dgm:cxn modelId="{BBF9B3BC-8A95-4166-A153-EE7A4FFD9EFF}" type="presOf" srcId="{41740171-A932-473B-9BE3-7DC9163B6729}" destId="{1D830452-220D-43BD-A0AC-B9C9B3AEA4A6}" srcOrd="0" destOrd="0" presId="urn:microsoft.com/office/officeart/2005/8/layout/chevron2"/>
    <dgm:cxn modelId="{D62BA723-CD74-468A-882E-02280C453FBC}" srcId="{35415D55-242A-4576-A37A-B4B783BF3C23}" destId="{255D3D53-ED27-4C70-B159-732B0C22E81D}" srcOrd="2" destOrd="0" parTransId="{BB8442B1-6DCC-4D68-8E82-DF12B4889DF4}" sibTransId="{F91AC7E5-8D42-49FC-A5DF-BD4B316014C3}"/>
    <dgm:cxn modelId="{839CC01D-4673-4B7B-8385-68BB121BEA70}" type="presOf" srcId="{35415D55-242A-4576-A37A-B4B783BF3C23}" destId="{A40486EC-CAA7-4A24-A80E-F756F1E43FBF}" srcOrd="0" destOrd="0" presId="urn:microsoft.com/office/officeart/2005/8/layout/chevron2"/>
    <dgm:cxn modelId="{27E7D3E0-6C2C-46A7-B1F4-0AA22440CEB0}" srcId="{255D3D53-ED27-4C70-B159-732B0C22E81D}" destId="{56B9C00D-80A0-486C-9240-8D2163F38889}" srcOrd="2" destOrd="0" parTransId="{19E553E5-DA6E-4E0B-84EB-1600D1C042ED}" sibTransId="{4A6595FF-4166-4F53-A8EF-1FC7DCB3A2E6}"/>
    <dgm:cxn modelId="{1809C903-2DEE-453A-8753-3C1C00EDB213}" type="presOf" srcId="{5E1B9B43-B785-4D39-B6B6-F35F22A3F73A}" destId="{145CD921-7278-41E3-BC58-D03EF50574D5}" srcOrd="0" destOrd="1" presId="urn:microsoft.com/office/officeart/2005/8/layout/chevron2"/>
    <dgm:cxn modelId="{823F7E5A-790B-449A-8AE7-E69773ED2962}" srcId="{255D3D53-ED27-4C70-B159-732B0C22E81D}" destId="{C3146641-181F-48B2-8446-3510D211EDE7}" srcOrd="1" destOrd="0" parTransId="{8C4A44BE-6DFC-4997-8B81-A975A067E738}" sibTransId="{D1EAA556-1E0B-4EFE-8629-A3DF3C61838D}"/>
    <dgm:cxn modelId="{EB3ACAB9-CA4A-422B-BEB5-74B717E8DE77}" type="presOf" srcId="{56B9C00D-80A0-486C-9240-8D2163F38889}" destId="{5662F323-94B0-4908-96E9-1B6CE5FA061A}" srcOrd="0" destOrd="2" presId="urn:microsoft.com/office/officeart/2005/8/layout/chevron2"/>
    <dgm:cxn modelId="{DEA01FFA-4C1C-4817-B6F3-DB19BFA8DA8A}" srcId="{35415D55-242A-4576-A37A-B4B783BF3C23}" destId="{36086F73-F479-446A-B821-F5ADABF0E9CF}" srcOrd="3" destOrd="0" parTransId="{5B047211-A620-41F0-B1A3-8CB347430112}" sibTransId="{8168CB69-748F-4586-8846-0AE585870C8C}"/>
    <dgm:cxn modelId="{C03F783E-663D-4171-B7A1-78050B800B51}" type="presOf" srcId="{A6E20205-2838-468B-A94D-CE724E5E3270}" destId="{E7DF46D3-DD19-4989-9504-577433CD99BE}" srcOrd="0" destOrd="0" presId="urn:microsoft.com/office/officeart/2005/8/layout/chevron2"/>
    <dgm:cxn modelId="{9711B3C8-1D20-475A-BBBC-CBA2797C3B7A}" type="presOf" srcId="{1EF67CEE-1273-45EB-919C-E4C361828B47}" destId="{5662F323-94B0-4908-96E9-1B6CE5FA061A}" srcOrd="0" destOrd="0" presId="urn:microsoft.com/office/officeart/2005/8/layout/chevron2"/>
    <dgm:cxn modelId="{228E761B-B8C9-4A21-9280-C1B86E04FEE4}" type="presOf" srcId="{36086F73-F479-446A-B821-F5ADABF0E9CF}" destId="{90A0823E-3ED9-4475-8F98-D64D483FC95D}" srcOrd="0" destOrd="0" presId="urn:microsoft.com/office/officeart/2005/8/layout/chevron2"/>
    <dgm:cxn modelId="{7F61520A-791D-4287-B20D-A36D072B8F77}" type="presOf" srcId="{C3146641-181F-48B2-8446-3510D211EDE7}" destId="{5662F323-94B0-4908-96E9-1B6CE5FA061A}" srcOrd="0" destOrd="1" presId="urn:microsoft.com/office/officeart/2005/8/layout/chevron2"/>
    <dgm:cxn modelId="{5A0864E9-7CBD-4D65-8296-2BC378E2B972}" srcId="{976EE468-3135-4E4F-BB61-249B8E30B7BF}" destId="{85D7C684-3664-4C5A-B8F4-4E1C5F489F28}" srcOrd="0" destOrd="0" parTransId="{4E59A6FA-F909-4C91-BAB3-6C917DF23085}" sibTransId="{8A3D6EC8-9E77-4F2A-B11B-7C9D4926AC5E}"/>
    <dgm:cxn modelId="{7797A77C-8593-4025-9778-0A864EE7EF03}" srcId="{35415D55-242A-4576-A37A-B4B783BF3C23}" destId="{41740171-A932-473B-9BE3-7DC9163B6729}" srcOrd="1" destOrd="0" parTransId="{8863515E-9C3C-491B-BC32-4E9A1EDA59D3}" sibTransId="{0B5CF32A-CAB3-4A54-A78F-15A6B5F0EA07}"/>
    <dgm:cxn modelId="{6E739F22-4852-4720-B960-43A55CBDB4A5}" type="presOf" srcId="{976EE468-3135-4E4F-BB61-249B8E30B7BF}" destId="{3FCCFA34-109C-4597-974A-0FC2940FFAC1}" srcOrd="0" destOrd="0" presId="urn:microsoft.com/office/officeart/2005/8/layout/chevron2"/>
    <dgm:cxn modelId="{02EACEAE-FE9C-4435-A61F-3B62EF5F3B9B}" srcId="{41740171-A932-473B-9BE3-7DC9163B6729}" destId="{A6E20205-2838-468B-A94D-CE724E5E3270}" srcOrd="0" destOrd="0" parTransId="{5683DD09-2AD1-4483-B290-0576C8EF73E6}" sibTransId="{0A285FE5-5D9A-46B8-8A2F-0BD94EFE1A1D}"/>
    <dgm:cxn modelId="{636B129B-D71D-4FDA-8BF2-8412FC96C974}" type="presOf" srcId="{255D3D53-ED27-4C70-B159-732B0C22E81D}" destId="{868FEE9F-B2AB-4D5B-86EE-506FC77C2002}" srcOrd="0" destOrd="0" presId="urn:microsoft.com/office/officeart/2005/8/layout/chevron2"/>
    <dgm:cxn modelId="{192311FC-AF01-4FDC-9CCE-88FD0211DCF6}" srcId="{36086F73-F479-446A-B821-F5ADABF0E9CF}" destId="{5E1B9B43-B785-4D39-B6B6-F35F22A3F73A}" srcOrd="1" destOrd="0" parTransId="{A686508B-689E-47CF-AD29-4D50E1868CD3}" sibTransId="{B914E636-509C-4F32-B396-4762DA04325C}"/>
    <dgm:cxn modelId="{1973D08E-1793-450C-BFF4-EF92281F8424}" type="presOf" srcId="{85D7C684-3664-4C5A-B8F4-4E1C5F489F28}" destId="{66BF136A-15F8-4E31-8A4C-85F01D4B66C7}" srcOrd="0" destOrd="0" presId="urn:microsoft.com/office/officeart/2005/8/layout/chevron2"/>
    <dgm:cxn modelId="{09AE4455-23CB-4B4C-82FC-D8A3D580CA69}" srcId="{36086F73-F479-446A-B821-F5ADABF0E9CF}" destId="{0ABB37A4-9783-4486-A644-EF26E3BC2FC0}" srcOrd="0" destOrd="0" parTransId="{4850C344-CD58-49CC-BBB8-DAFAA01ECB88}" sibTransId="{E2F6FA7D-8137-4B0E-BF74-3F29359A078F}"/>
    <dgm:cxn modelId="{4F2A07B9-6BE7-4D0F-BDCC-F0A3E03C77B3}" type="presOf" srcId="{0ABB37A4-9783-4486-A644-EF26E3BC2FC0}" destId="{145CD921-7278-41E3-BC58-D03EF50574D5}" srcOrd="0" destOrd="0" presId="urn:microsoft.com/office/officeart/2005/8/layout/chevron2"/>
    <dgm:cxn modelId="{F0B81D86-CA2C-4FFB-9EC4-E5A777677505}" srcId="{255D3D53-ED27-4C70-B159-732B0C22E81D}" destId="{1EF67CEE-1273-45EB-919C-E4C361828B47}" srcOrd="0" destOrd="0" parTransId="{40FF72EF-CA42-4AC2-80C0-3F2949F10488}" sibTransId="{FE5C0C9C-A0C9-42D5-BE0D-EC75D64F0E18}"/>
    <dgm:cxn modelId="{27D003D4-BAB4-4474-91BF-7263E5D4A83B}" srcId="{41740171-A932-473B-9BE3-7DC9163B6729}" destId="{B834724E-BB8E-4044-A62A-F0388C461FE9}" srcOrd="1" destOrd="0" parTransId="{84ADA29E-CB1C-47FF-BA84-F0C9E98826D7}" sibTransId="{9039A86C-940A-4823-A37B-2E066116A0EA}"/>
    <dgm:cxn modelId="{1A5916A2-7EE2-41D3-9B10-018CA4D3DC32}" type="presParOf" srcId="{A40486EC-CAA7-4A24-A80E-F756F1E43FBF}" destId="{822F9C27-E762-45B5-8282-799152E1211C}" srcOrd="0" destOrd="0" presId="urn:microsoft.com/office/officeart/2005/8/layout/chevron2"/>
    <dgm:cxn modelId="{ED817E33-FB53-4C0A-97AC-BA0DA7AE5D8A}" type="presParOf" srcId="{822F9C27-E762-45B5-8282-799152E1211C}" destId="{3FCCFA34-109C-4597-974A-0FC2940FFAC1}" srcOrd="0" destOrd="0" presId="urn:microsoft.com/office/officeart/2005/8/layout/chevron2"/>
    <dgm:cxn modelId="{8BB79805-0541-4B10-9105-ACFE26555F38}" type="presParOf" srcId="{822F9C27-E762-45B5-8282-799152E1211C}" destId="{66BF136A-15F8-4E31-8A4C-85F01D4B66C7}" srcOrd="1" destOrd="0" presId="urn:microsoft.com/office/officeart/2005/8/layout/chevron2"/>
    <dgm:cxn modelId="{C4DCDDC2-050E-4B00-8055-A2856F3004ED}" type="presParOf" srcId="{A40486EC-CAA7-4A24-A80E-F756F1E43FBF}" destId="{0DE2AFBB-EC14-40CD-B390-253EBE431611}" srcOrd="1" destOrd="0" presId="urn:microsoft.com/office/officeart/2005/8/layout/chevron2"/>
    <dgm:cxn modelId="{9E9808C9-8D1A-47EF-B5AE-1C70A415433B}" type="presParOf" srcId="{A40486EC-CAA7-4A24-A80E-F756F1E43FBF}" destId="{574153E2-FCBB-4351-9F13-A5CC6B3F23CD}" srcOrd="2" destOrd="0" presId="urn:microsoft.com/office/officeart/2005/8/layout/chevron2"/>
    <dgm:cxn modelId="{BB1B3A1F-DF8A-4F3A-8F14-1164CA06492B}" type="presParOf" srcId="{574153E2-FCBB-4351-9F13-A5CC6B3F23CD}" destId="{1D830452-220D-43BD-A0AC-B9C9B3AEA4A6}" srcOrd="0" destOrd="0" presId="urn:microsoft.com/office/officeart/2005/8/layout/chevron2"/>
    <dgm:cxn modelId="{69DB15AD-62E9-48B6-875E-87C3C47FA150}" type="presParOf" srcId="{574153E2-FCBB-4351-9F13-A5CC6B3F23CD}" destId="{E7DF46D3-DD19-4989-9504-577433CD99BE}" srcOrd="1" destOrd="0" presId="urn:microsoft.com/office/officeart/2005/8/layout/chevron2"/>
    <dgm:cxn modelId="{BCB7CB2F-E47B-43A7-8637-73E272F9F4BD}" type="presParOf" srcId="{A40486EC-CAA7-4A24-A80E-F756F1E43FBF}" destId="{A55B5D57-D3BE-4D85-BF6B-A4B21ABDD211}" srcOrd="3" destOrd="0" presId="urn:microsoft.com/office/officeart/2005/8/layout/chevron2"/>
    <dgm:cxn modelId="{C3EC3470-B7AE-44AF-B52E-60DB1B402BFE}" type="presParOf" srcId="{A40486EC-CAA7-4A24-A80E-F756F1E43FBF}" destId="{1295B874-9541-4C31-A83F-9796F8121176}" srcOrd="4" destOrd="0" presId="urn:microsoft.com/office/officeart/2005/8/layout/chevron2"/>
    <dgm:cxn modelId="{2D1AD6BB-A1E4-46FB-936E-9E8BA9D5E2C6}" type="presParOf" srcId="{1295B874-9541-4C31-A83F-9796F8121176}" destId="{868FEE9F-B2AB-4D5B-86EE-506FC77C2002}" srcOrd="0" destOrd="0" presId="urn:microsoft.com/office/officeart/2005/8/layout/chevron2"/>
    <dgm:cxn modelId="{994837D7-8A6E-4640-9F0B-FB0391700090}" type="presParOf" srcId="{1295B874-9541-4C31-A83F-9796F8121176}" destId="{5662F323-94B0-4908-96E9-1B6CE5FA061A}" srcOrd="1" destOrd="0" presId="urn:microsoft.com/office/officeart/2005/8/layout/chevron2"/>
    <dgm:cxn modelId="{78258D26-6E84-47D7-98C5-0B345CB53B3D}" type="presParOf" srcId="{A40486EC-CAA7-4A24-A80E-F756F1E43FBF}" destId="{1D5C1DC8-5D32-4DD1-B5F3-3AE64E668D8A}" srcOrd="5" destOrd="0" presId="urn:microsoft.com/office/officeart/2005/8/layout/chevron2"/>
    <dgm:cxn modelId="{C142F4D3-3E7F-4956-BF6B-CCAFBD9B378E}" type="presParOf" srcId="{A40486EC-CAA7-4A24-A80E-F756F1E43FBF}" destId="{A84D0B97-A20A-4DFB-BAB7-43F8BA222CB0}" srcOrd="6" destOrd="0" presId="urn:microsoft.com/office/officeart/2005/8/layout/chevron2"/>
    <dgm:cxn modelId="{657E7675-8445-42F7-B6E5-A20EE763B14B}" type="presParOf" srcId="{A84D0B97-A20A-4DFB-BAB7-43F8BA222CB0}" destId="{90A0823E-3ED9-4475-8F98-D64D483FC95D}" srcOrd="0" destOrd="0" presId="urn:microsoft.com/office/officeart/2005/8/layout/chevron2"/>
    <dgm:cxn modelId="{A672CE52-BD31-4B91-A96E-4A931E2F21EB}" type="presParOf" srcId="{A84D0B97-A20A-4DFB-BAB7-43F8BA222CB0}" destId="{145CD921-7278-41E3-BC58-D03EF50574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415D55-242A-4576-A37A-B4B783BF3C23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</dgm:pt>
    <dgm:pt modelId="{976EE468-3135-4E4F-BB61-249B8E30B7B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iSearch3</a:t>
          </a:r>
          <a:endParaRPr lang="zh-CN" altLang="en-US" sz="1600" baseline="0" dirty="0"/>
        </a:p>
      </dgm:t>
    </dgm:pt>
    <dgm:pt modelId="{80E35D5F-B150-4F29-9DD0-3E7226DB5D64}" type="par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369D46CB-BF19-4B20-9430-B281B6A7E939}" type="sibTrans" cxnId="{6DA58AAC-B7DF-4367-8CFA-7D6BAFF317D1}">
      <dgm:prSet/>
      <dgm:spPr/>
      <dgm:t>
        <a:bodyPr/>
        <a:lstStyle/>
        <a:p>
          <a:endParaRPr lang="zh-CN" altLang="en-US"/>
        </a:p>
      </dgm:t>
    </dgm:pt>
    <dgm:pt modelId="{255D3D53-ED27-4C70-B159-732B0C22E81D}">
      <dgm:prSet phldrT="[文本]" custT="1"/>
      <dgm:spPr/>
      <dgm:t>
        <a:bodyPr/>
        <a:lstStyle/>
        <a:p>
          <a:pPr algn="ctr"/>
          <a:r>
            <a:rPr lang="en-US" altLang="zh-CN" sz="1600" baseline="0" dirty="0" err="1" smtClean="0"/>
            <a:t>Kingso</a:t>
          </a:r>
          <a:endParaRPr lang="zh-CN" altLang="en-US" sz="1600" baseline="0" dirty="0"/>
        </a:p>
      </dgm:t>
    </dgm:pt>
    <dgm:pt modelId="{BB8442B1-6DCC-4D68-8E82-DF12B4889DF4}" type="par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F91AC7E5-8D42-49FC-A5DF-BD4B316014C3}" type="sibTrans" cxnId="{D62BA723-CD74-468A-882E-02280C453FBC}">
      <dgm:prSet/>
      <dgm:spPr/>
      <dgm:t>
        <a:bodyPr/>
        <a:lstStyle/>
        <a:p>
          <a:endParaRPr lang="zh-CN" altLang="en-US"/>
        </a:p>
      </dgm:t>
    </dgm:pt>
    <dgm:pt modelId="{36086F73-F479-446A-B821-F5ADABF0E9CF}">
      <dgm:prSet phldrT="[文本]" custT="1"/>
      <dgm:spPr/>
      <dgm:t>
        <a:bodyPr/>
        <a:lstStyle/>
        <a:p>
          <a:pPr algn="ctr"/>
          <a:r>
            <a:rPr lang="en-US" altLang="zh-CN" sz="1600" baseline="0" dirty="0" smtClean="0"/>
            <a:t>iSearch5</a:t>
          </a:r>
          <a:endParaRPr lang="zh-CN" altLang="en-US" sz="1600" baseline="0" dirty="0"/>
        </a:p>
      </dgm:t>
    </dgm:pt>
    <dgm:pt modelId="{5B047211-A620-41F0-B1A3-8CB347430112}" type="par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168CB69-748F-4586-8846-0AE585870C8C}" type="sibTrans" cxnId="{DEA01FFA-4C1C-4817-B6F3-DB19BFA8DA8A}">
      <dgm:prSet/>
      <dgm:spPr/>
      <dgm:t>
        <a:bodyPr/>
        <a:lstStyle/>
        <a:p>
          <a:endParaRPr lang="zh-CN" altLang="en-US"/>
        </a:p>
      </dgm:t>
    </dgm:pt>
    <dgm:pt modelId="{85D7C684-3664-4C5A-B8F4-4E1C5F489F28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基本类型：</a:t>
          </a:r>
          <a:r>
            <a:rPr lang="en-US" altLang="zh-CN" sz="1400" dirty="0" smtClean="0">
              <a:solidFill>
                <a:srgbClr val="0070C0"/>
              </a:solidFill>
            </a:rPr>
            <a:t>int16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int32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int64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double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4E59A6FA-F909-4C91-BAB3-6C917DF23085}" type="par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8A3D6EC8-9E77-4F2A-B11B-7C9D4926AC5E}" type="sibTrans" cxnId="{5A0864E9-7CBD-4D65-8296-2BC378E2B972}">
      <dgm:prSet/>
      <dgm:spPr/>
      <dgm:t>
        <a:bodyPr/>
        <a:lstStyle/>
        <a:p>
          <a:endParaRPr lang="zh-CN" altLang="en-US"/>
        </a:p>
      </dgm:t>
    </dgm:pt>
    <dgm:pt modelId="{1EF67CEE-1273-45EB-919C-E4C361828B47}">
      <dgm:prSet/>
      <dgm:spPr/>
      <dgm:t>
        <a:bodyPr/>
        <a:lstStyle/>
        <a:p>
          <a:endParaRPr lang="zh-CN" altLang="en-US" sz="1000" dirty="0"/>
        </a:p>
      </dgm:t>
    </dgm:pt>
    <dgm:pt modelId="{40FF72EF-CA42-4AC2-80C0-3F2949F10488}" type="par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FE5C0C9C-A0C9-42D5-BE0D-EC75D64F0E18}" type="sibTrans" cxnId="{F0B81D86-CA2C-4FFB-9EC4-E5A777677505}">
      <dgm:prSet/>
      <dgm:spPr/>
      <dgm:t>
        <a:bodyPr/>
        <a:lstStyle/>
        <a:p>
          <a:endParaRPr lang="zh-CN" altLang="en-US"/>
        </a:p>
      </dgm:t>
    </dgm:pt>
    <dgm:pt modelId="{0ABB37A4-9783-4486-A644-EF26E3BC2FC0}">
      <dgm:prSet custT="1"/>
      <dgm:spPr/>
      <dgm:t>
        <a:bodyPr/>
        <a:lstStyle/>
        <a:p>
          <a:pPr algn="l"/>
          <a:r>
            <a:rPr lang="zh-CN" altLang="en-US" sz="1400" baseline="0" dirty="0" smtClean="0">
              <a:solidFill>
                <a:srgbClr val="0070C0"/>
              </a:solidFill>
            </a:rPr>
            <a:t>对索引数据预处理（</a:t>
          </a:r>
          <a:r>
            <a:rPr lang="en-US" altLang="zh-CN" sz="1400" baseline="0" dirty="0" smtClean="0">
              <a:solidFill>
                <a:srgbClr val="0070C0"/>
              </a:solidFill>
            </a:rPr>
            <a:t>doc</a:t>
          </a:r>
          <a:r>
            <a:rPr lang="zh-CN" altLang="en-US" sz="1400" baseline="0" dirty="0" smtClean="0">
              <a:solidFill>
                <a:srgbClr val="0070C0"/>
              </a:solidFill>
            </a:rPr>
            <a:t>按照类目排序）</a:t>
          </a:r>
          <a:endParaRPr lang="zh-CN" altLang="en-US" sz="1400" baseline="0" dirty="0">
            <a:solidFill>
              <a:srgbClr val="0070C0"/>
            </a:solidFill>
          </a:endParaRPr>
        </a:p>
      </dgm:t>
    </dgm:pt>
    <dgm:pt modelId="{4850C344-CD58-49CC-BBB8-DAFAA01ECB88}" type="par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E2F6FA7D-8137-4B0E-BF74-3F29359A078F}" type="sibTrans" cxnId="{09AE4455-23CB-4B4C-82FC-D8A3D580CA69}">
      <dgm:prSet/>
      <dgm:spPr/>
      <dgm:t>
        <a:bodyPr/>
        <a:lstStyle/>
        <a:p>
          <a:endParaRPr lang="zh-CN" altLang="en-US"/>
        </a:p>
      </dgm:t>
    </dgm:pt>
    <dgm:pt modelId="{41740171-A932-473B-9BE3-7DC9163B6729}">
      <dgm:prSet phldrT="[文本]" custT="1"/>
      <dgm:spPr/>
      <dgm:t>
        <a:bodyPr/>
        <a:lstStyle/>
        <a:p>
          <a:r>
            <a:rPr lang="en-US" altLang="zh-CN" sz="1600" baseline="0" dirty="0" smtClean="0"/>
            <a:t>iSearch4</a:t>
          </a:r>
          <a:endParaRPr lang="zh-CN" altLang="en-US" sz="1600" baseline="0" dirty="0"/>
        </a:p>
      </dgm:t>
    </dgm:pt>
    <dgm:pt modelId="{8863515E-9C3C-491B-BC32-4E9A1EDA59D3}" type="par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0B5CF32A-CAB3-4A54-A78F-15A6B5F0EA07}" type="sibTrans" cxnId="{7797A77C-8593-4025-9778-0A864EE7EF03}">
      <dgm:prSet/>
      <dgm:spPr/>
      <dgm:t>
        <a:bodyPr/>
        <a:lstStyle/>
        <a:p>
          <a:endParaRPr lang="zh-CN" altLang="en-US"/>
        </a:p>
      </dgm:t>
    </dgm:pt>
    <dgm:pt modelId="{A6E20205-2838-468B-A94D-CE724E5E3270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基本类型：</a:t>
          </a:r>
          <a:r>
            <a:rPr lang="en-US" altLang="zh-CN" sz="1400" dirty="0" smtClean="0">
              <a:solidFill>
                <a:srgbClr val="0070C0"/>
              </a:solidFill>
            </a:rPr>
            <a:t> int8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int16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int32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int64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float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double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5683DD09-2AD1-4483-B290-0576C8EF73E6}" type="par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0A285FE5-5D9A-46B8-8A2F-0BD94EFE1A1D}" type="sibTrans" cxnId="{02EACEAE-FE9C-4435-A61F-3B62EF5F3B9B}">
      <dgm:prSet/>
      <dgm:spPr/>
      <dgm:t>
        <a:bodyPr/>
        <a:lstStyle/>
        <a:p>
          <a:endParaRPr lang="zh-CN" altLang="en-US"/>
        </a:p>
      </dgm:t>
    </dgm:pt>
    <dgm:pt modelId="{C3146641-181F-48B2-8446-3510D211EDE7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基本类型：</a:t>
          </a:r>
          <a:r>
            <a:rPr lang="en-US" altLang="zh-CN" sz="1400" dirty="0" smtClean="0">
              <a:solidFill>
                <a:srgbClr val="0070C0"/>
              </a:solidFill>
            </a:rPr>
            <a:t> </a:t>
          </a:r>
          <a:r>
            <a:rPr lang="en-US" altLang="zh-CN" sz="1400" dirty="0" err="1" smtClean="0">
              <a:solidFill>
                <a:srgbClr val="0070C0"/>
              </a:solidFill>
            </a:rPr>
            <a:t>xBits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int8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int16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int32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int64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float</a:t>
          </a:r>
          <a:r>
            <a:rPr lang="zh-CN" altLang="zh-CN" sz="1400" dirty="0" smtClean="0">
              <a:solidFill>
                <a:srgbClr val="0070C0"/>
              </a:solidFill>
            </a:rPr>
            <a:t>，</a:t>
          </a:r>
          <a:r>
            <a:rPr lang="en-US" altLang="zh-CN" sz="1400" dirty="0" smtClean="0">
              <a:solidFill>
                <a:srgbClr val="0070C0"/>
              </a:solidFill>
            </a:rPr>
            <a:t>double</a:t>
          </a:r>
          <a:endParaRPr lang="zh-CN" altLang="en-US" sz="1400" dirty="0">
            <a:solidFill>
              <a:srgbClr val="0070C0"/>
            </a:solidFill>
          </a:endParaRPr>
        </a:p>
      </dgm:t>
    </dgm:pt>
    <dgm:pt modelId="{8C4A44BE-6DFC-4997-8B81-A975A067E738}" type="par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D1EAA556-1E0B-4EFE-8629-A3DF3C61838D}" type="sibTrans" cxnId="{823F7E5A-790B-449A-8AE7-E69773ED2962}">
      <dgm:prSet/>
      <dgm:spPr/>
      <dgm:t>
        <a:bodyPr/>
        <a:lstStyle/>
        <a:p>
          <a:endParaRPr lang="zh-CN" altLang="en-US"/>
        </a:p>
      </dgm:t>
    </dgm:pt>
    <dgm:pt modelId="{577EF6DB-9EFE-44E3-B7B8-A55D7E68CB87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多值字段：字段去重</a:t>
          </a:r>
        </a:p>
      </dgm:t>
    </dgm:pt>
    <dgm:pt modelId="{740D0F58-6C26-443C-BF8A-4488A4B83304}" type="parTrans" cxnId="{34F7E06E-6CB6-467D-BC39-BB53AEA67DA1}">
      <dgm:prSet/>
      <dgm:spPr/>
      <dgm:t>
        <a:bodyPr/>
        <a:lstStyle/>
        <a:p>
          <a:endParaRPr lang="zh-CN" altLang="en-US"/>
        </a:p>
      </dgm:t>
    </dgm:pt>
    <dgm:pt modelId="{677B5616-2949-4086-AC53-26991B62CF4B}" type="sibTrans" cxnId="{34F7E06E-6CB6-467D-BC39-BB53AEA67DA1}">
      <dgm:prSet/>
      <dgm:spPr/>
      <dgm:t>
        <a:bodyPr/>
        <a:lstStyle/>
        <a:p>
          <a:endParaRPr lang="zh-CN" altLang="en-US"/>
        </a:p>
      </dgm:t>
    </dgm:pt>
    <dgm:pt modelId="{D1172B31-C436-453B-92DB-F6C34D531372}">
      <dgm:prSet custT="1"/>
      <dgm:spPr/>
      <dgm:t>
        <a:bodyPr/>
        <a:lstStyle/>
        <a:p>
          <a:r>
            <a:rPr lang="zh-CN" altLang="en-US" sz="1400" dirty="0" smtClean="0">
              <a:solidFill>
                <a:srgbClr val="0070C0"/>
              </a:solidFill>
            </a:rPr>
            <a:t>多值字段：</a:t>
          </a:r>
          <a:r>
            <a:rPr lang="en-US" altLang="zh-CN" sz="1400" dirty="0" smtClean="0">
              <a:solidFill>
                <a:srgbClr val="0070C0"/>
              </a:solidFill>
            </a:rPr>
            <a:t>group </a:t>
          </a:r>
          <a:r>
            <a:rPr lang="en-US" altLang="zh-CN" sz="1400" dirty="0" err="1" smtClean="0">
              <a:solidFill>
                <a:srgbClr val="0070C0"/>
              </a:solidFill>
            </a:rPr>
            <a:t>varint</a:t>
          </a:r>
          <a:r>
            <a:rPr lang="en-US" altLang="zh-CN" sz="1400" dirty="0" smtClean="0">
              <a:solidFill>
                <a:srgbClr val="0070C0"/>
              </a:solidFill>
            </a:rPr>
            <a:t>			</a:t>
          </a:r>
          <a:r>
            <a:rPr kumimoji="1" lang="zh-CN" altLang="en-US" sz="1400" b="0" i="0" u="none" strike="noStrike" cap="none" spc="0" normalizeH="0" baseline="0" noProof="0" dirty="0" smtClean="0">
              <a:ln/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rPr>
            <a:t>属性信息编码压缩</a:t>
          </a:r>
          <a:endParaRPr lang="zh-CN" altLang="zh-CN" sz="1400" dirty="0" smtClean="0">
            <a:solidFill>
              <a:srgbClr val="0070C0"/>
            </a:solidFill>
          </a:endParaRPr>
        </a:p>
      </dgm:t>
    </dgm:pt>
    <dgm:pt modelId="{364E1D52-33A8-4B5A-98CD-E014B219402C}" type="parTrans" cxnId="{D537A14E-2074-4207-A5D4-7CED7057812D}">
      <dgm:prSet/>
      <dgm:spPr/>
      <dgm:t>
        <a:bodyPr/>
        <a:lstStyle/>
        <a:p>
          <a:endParaRPr lang="zh-CN" altLang="en-US"/>
        </a:p>
      </dgm:t>
    </dgm:pt>
    <dgm:pt modelId="{57D87D5F-A90E-42BB-A569-4931BE85AA69}" type="sibTrans" cxnId="{D537A14E-2074-4207-A5D4-7CED7057812D}">
      <dgm:prSet/>
      <dgm:spPr/>
      <dgm:t>
        <a:bodyPr/>
        <a:lstStyle/>
        <a:p>
          <a:endParaRPr lang="zh-CN" altLang="en-US"/>
        </a:p>
      </dgm:t>
    </dgm:pt>
    <dgm:pt modelId="{918D3145-A8F6-4B91-9EAB-C161072C68AE}">
      <dgm:prSet custT="1"/>
      <dgm:spPr/>
      <dgm:t>
        <a:bodyPr/>
        <a:lstStyle/>
        <a:p>
          <a:r>
            <a:rPr lang="zh-CN" altLang="en-US" sz="1400" baseline="0" dirty="0" smtClean="0">
              <a:solidFill>
                <a:srgbClr val="0070C0"/>
              </a:solidFill>
            </a:rPr>
            <a:t>多值字段：</a:t>
          </a:r>
          <a:r>
            <a:rPr lang="en-US" altLang="zh-CN" sz="1400" baseline="0" dirty="0" smtClean="0">
              <a:solidFill>
                <a:srgbClr val="0070C0"/>
              </a:solidFill>
            </a:rPr>
            <a:t>group </a:t>
          </a:r>
          <a:r>
            <a:rPr lang="en-US" altLang="zh-CN" sz="1400" baseline="0" dirty="0" err="1" smtClean="0">
              <a:solidFill>
                <a:srgbClr val="0070C0"/>
              </a:solidFill>
            </a:rPr>
            <a:t>varint</a:t>
          </a:r>
          <a:endParaRPr lang="zh-CN" altLang="zh-CN" sz="1400" baseline="0" dirty="0" smtClean="0">
            <a:solidFill>
              <a:srgbClr val="0070C0"/>
            </a:solidFill>
          </a:endParaRPr>
        </a:p>
      </dgm:t>
    </dgm:pt>
    <dgm:pt modelId="{3A930E38-EF2F-48FC-A5B0-11B3C9AB1E36}" type="parTrans" cxnId="{EBED2D2F-1E82-4F71-B71A-245CB7737850}">
      <dgm:prSet/>
      <dgm:spPr/>
      <dgm:t>
        <a:bodyPr/>
        <a:lstStyle/>
        <a:p>
          <a:endParaRPr lang="zh-CN" altLang="en-US"/>
        </a:p>
      </dgm:t>
    </dgm:pt>
    <dgm:pt modelId="{DE6A30BF-D846-4D79-B5B4-6D6BBB2794B7}" type="sibTrans" cxnId="{EBED2D2F-1E82-4F71-B71A-245CB7737850}">
      <dgm:prSet/>
      <dgm:spPr/>
      <dgm:t>
        <a:bodyPr/>
        <a:lstStyle/>
        <a:p>
          <a:endParaRPr lang="zh-CN" altLang="en-US"/>
        </a:p>
      </dgm:t>
    </dgm:pt>
    <dgm:pt modelId="{A40486EC-CAA7-4A24-A80E-F756F1E43FBF}" type="pres">
      <dgm:prSet presAssocID="{35415D55-242A-4576-A37A-B4B783BF3C23}" presName="linearFlow" presStyleCnt="0">
        <dgm:presLayoutVars>
          <dgm:dir/>
          <dgm:animLvl val="lvl"/>
          <dgm:resizeHandles val="exact"/>
        </dgm:presLayoutVars>
      </dgm:prSet>
      <dgm:spPr/>
    </dgm:pt>
    <dgm:pt modelId="{822F9C27-E762-45B5-8282-799152E1211C}" type="pres">
      <dgm:prSet presAssocID="{976EE468-3135-4E4F-BB61-249B8E30B7BF}" presName="composite" presStyleCnt="0"/>
      <dgm:spPr/>
    </dgm:pt>
    <dgm:pt modelId="{3FCCFA34-109C-4597-974A-0FC2940FFAC1}" type="pres">
      <dgm:prSet presAssocID="{976EE468-3135-4E4F-BB61-249B8E30B7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136A-15F8-4E31-8A4C-85F01D4B66C7}" type="pres">
      <dgm:prSet presAssocID="{976EE468-3135-4E4F-BB61-249B8E30B7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2AFBB-EC14-40CD-B390-253EBE431611}" type="pres">
      <dgm:prSet presAssocID="{369D46CB-BF19-4B20-9430-B281B6A7E939}" presName="sp" presStyleCnt="0"/>
      <dgm:spPr/>
    </dgm:pt>
    <dgm:pt modelId="{574153E2-FCBB-4351-9F13-A5CC6B3F23CD}" type="pres">
      <dgm:prSet presAssocID="{41740171-A932-473B-9BE3-7DC9163B6729}" presName="composite" presStyleCnt="0"/>
      <dgm:spPr/>
    </dgm:pt>
    <dgm:pt modelId="{1D830452-220D-43BD-A0AC-B9C9B3AEA4A6}" type="pres">
      <dgm:prSet presAssocID="{41740171-A932-473B-9BE3-7DC9163B672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F46D3-DD19-4989-9504-577433CD99BE}" type="pres">
      <dgm:prSet presAssocID="{41740171-A932-473B-9BE3-7DC9163B672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B5D57-D3BE-4D85-BF6B-A4B21ABDD211}" type="pres">
      <dgm:prSet presAssocID="{0B5CF32A-CAB3-4A54-A78F-15A6B5F0EA07}" presName="sp" presStyleCnt="0"/>
      <dgm:spPr/>
    </dgm:pt>
    <dgm:pt modelId="{1295B874-9541-4C31-A83F-9796F8121176}" type="pres">
      <dgm:prSet presAssocID="{255D3D53-ED27-4C70-B159-732B0C22E81D}" presName="composite" presStyleCnt="0"/>
      <dgm:spPr/>
    </dgm:pt>
    <dgm:pt modelId="{868FEE9F-B2AB-4D5B-86EE-506FC77C2002}" type="pres">
      <dgm:prSet presAssocID="{255D3D53-ED27-4C70-B159-732B0C22E81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2F323-94B0-4908-96E9-1B6CE5FA061A}" type="pres">
      <dgm:prSet presAssocID="{255D3D53-ED27-4C70-B159-732B0C22E8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1DC8-5D32-4DD1-B5F3-3AE64E668D8A}" type="pres">
      <dgm:prSet presAssocID="{F91AC7E5-8D42-49FC-A5DF-BD4B316014C3}" presName="sp" presStyleCnt="0"/>
      <dgm:spPr/>
    </dgm:pt>
    <dgm:pt modelId="{A84D0B97-A20A-4DFB-BAB7-43F8BA222CB0}" type="pres">
      <dgm:prSet presAssocID="{36086F73-F479-446A-B821-F5ADABF0E9CF}" presName="composite" presStyleCnt="0"/>
      <dgm:spPr/>
    </dgm:pt>
    <dgm:pt modelId="{90A0823E-3ED9-4475-8F98-D64D483FC95D}" type="pres">
      <dgm:prSet presAssocID="{36086F73-F479-446A-B821-F5ADABF0E9C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5CD921-7278-41E3-BC58-D03EF50574D5}" type="pres">
      <dgm:prSet presAssocID="{36086F73-F479-446A-B821-F5ADABF0E9CF}" presName="descendantText" presStyleLbl="alignAcc1" presStyleIdx="3" presStyleCnt="4" custScaleY="1090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76012C-E126-425A-B93C-5D59AC0D319E}" type="presOf" srcId="{0ABB37A4-9783-4486-A644-EF26E3BC2FC0}" destId="{145CD921-7278-41E3-BC58-D03EF50574D5}" srcOrd="0" destOrd="0" presId="urn:microsoft.com/office/officeart/2005/8/layout/chevron2"/>
    <dgm:cxn modelId="{6DA58AAC-B7DF-4367-8CFA-7D6BAFF317D1}" srcId="{35415D55-242A-4576-A37A-B4B783BF3C23}" destId="{976EE468-3135-4E4F-BB61-249B8E30B7BF}" srcOrd="0" destOrd="0" parTransId="{80E35D5F-B150-4F29-9DD0-3E7226DB5D64}" sibTransId="{369D46CB-BF19-4B20-9430-B281B6A7E939}"/>
    <dgm:cxn modelId="{83B0CD3B-0C52-42F3-A08B-D1EDC32A65E9}" type="presOf" srcId="{D1172B31-C436-453B-92DB-F6C34D531372}" destId="{5662F323-94B0-4908-96E9-1B6CE5FA061A}" srcOrd="0" destOrd="2" presId="urn:microsoft.com/office/officeart/2005/8/layout/chevron2"/>
    <dgm:cxn modelId="{170529C4-E2C8-4474-A028-DC00C23E93CB}" type="presOf" srcId="{35415D55-242A-4576-A37A-B4B783BF3C23}" destId="{A40486EC-CAA7-4A24-A80E-F756F1E43FBF}" srcOrd="0" destOrd="0" presId="urn:microsoft.com/office/officeart/2005/8/layout/chevron2"/>
    <dgm:cxn modelId="{634C234E-ED69-4915-BE1E-954298246F20}" type="presOf" srcId="{85D7C684-3664-4C5A-B8F4-4E1C5F489F28}" destId="{66BF136A-15F8-4E31-8A4C-85F01D4B66C7}" srcOrd="0" destOrd="0" presId="urn:microsoft.com/office/officeart/2005/8/layout/chevron2"/>
    <dgm:cxn modelId="{D62BA723-CD74-468A-882E-02280C453FBC}" srcId="{35415D55-242A-4576-A37A-B4B783BF3C23}" destId="{255D3D53-ED27-4C70-B159-732B0C22E81D}" srcOrd="2" destOrd="0" parTransId="{BB8442B1-6DCC-4D68-8E82-DF12B4889DF4}" sibTransId="{F91AC7E5-8D42-49FC-A5DF-BD4B316014C3}"/>
    <dgm:cxn modelId="{BD9F7A44-31B8-48E0-B924-17264F1D6F93}" type="presOf" srcId="{255D3D53-ED27-4C70-B159-732B0C22E81D}" destId="{868FEE9F-B2AB-4D5B-86EE-506FC77C2002}" srcOrd="0" destOrd="0" presId="urn:microsoft.com/office/officeart/2005/8/layout/chevron2"/>
    <dgm:cxn modelId="{823F7E5A-790B-449A-8AE7-E69773ED2962}" srcId="{255D3D53-ED27-4C70-B159-732B0C22E81D}" destId="{C3146641-181F-48B2-8446-3510D211EDE7}" srcOrd="1" destOrd="0" parTransId="{8C4A44BE-6DFC-4997-8B81-A975A067E738}" sibTransId="{D1EAA556-1E0B-4EFE-8629-A3DF3C61838D}"/>
    <dgm:cxn modelId="{D537A14E-2074-4207-A5D4-7CED7057812D}" srcId="{255D3D53-ED27-4C70-B159-732B0C22E81D}" destId="{D1172B31-C436-453B-92DB-F6C34D531372}" srcOrd="2" destOrd="0" parTransId="{364E1D52-33A8-4B5A-98CD-E014B219402C}" sibTransId="{57D87D5F-A90E-42BB-A569-4931BE85AA69}"/>
    <dgm:cxn modelId="{EB4038A0-9647-4FA4-8331-E6734A5DA815}" type="presOf" srcId="{976EE468-3135-4E4F-BB61-249B8E30B7BF}" destId="{3FCCFA34-109C-4597-974A-0FC2940FFAC1}" srcOrd="0" destOrd="0" presId="urn:microsoft.com/office/officeart/2005/8/layout/chevron2"/>
    <dgm:cxn modelId="{DEA01FFA-4C1C-4817-B6F3-DB19BFA8DA8A}" srcId="{35415D55-242A-4576-A37A-B4B783BF3C23}" destId="{36086F73-F479-446A-B821-F5ADABF0E9CF}" srcOrd="3" destOrd="0" parTransId="{5B047211-A620-41F0-B1A3-8CB347430112}" sibTransId="{8168CB69-748F-4586-8846-0AE585870C8C}"/>
    <dgm:cxn modelId="{72C4A255-CFA7-4350-8DF7-090010D49D8B}" type="presOf" srcId="{577EF6DB-9EFE-44E3-B7B8-A55D7E68CB87}" destId="{66BF136A-15F8-4E31-8A4C-85F01D4B66C7}" srcOrd="0" destOrd="1" presId="urn:microsoft.com/office/officeart/2005/8/layout/chevron2"/>
    <dgm:cxn modelId="{7AC8F3DE-0A84-49B4-BF7E-E36F4C9317BD}" type="presOf" srcId="{A6E20205-2838-468B-A94D-CE724E5E3270}" destId="{E7DF46D3-DD19-4989-9504-577433CD99BE}" srcOrd="0" destOrd="0" presId="urn:microsoft.com/office/officeart/2005/8/layout/chevron2"/>
    <dgm:cxn modelId="{C9DA964B-03C4-416F-87DA-C6D9E882449B}" type="presOf" srcId="{918D3145-A8F6-4B91-9EAB-C161072C68AE}" destId="{145CD921-7278-41E3-BC58-D03EF50574D5}" srcOrd="0" destOrd="1" presId="urn:microsoft.com/office/officeart/2005/8/layout/chevron2"/>
    <dgm:cxn modelId="{F9C16751-3570-4D2F-8054-E5F8FBC52BDF}" type="presOf" srcId="{36086F73-F479-446A-B821-F5ADABF0E9CF}" destId="{90A0823E-3ED9-4475-8F98-D64D483FC95D}" srcOrd="0" destOrd="0" presId="urn:microsoft.com/office/officeart/2005/8/layout/chevron2"/>
    <dgm:cxn modelId="{5A0864E9-7CBD-4D65-8296-2BC378E2B972}" srcId="{976EE468-3135-4E4F-BB61-249B8E30B7BF}" destId="{85D7C684-3664-4C5A-B8F4-4E1C5F489F28}" srcOrd="0" destOrd="0" parTransId="{4E59A6FA-F909-4C91-BAB3-6C917DF23085}" sibTransId="{8A3D6EC8-9E77-4F2A-B11B-7C9D4926AC5E}"/>
    <dgm:cxn modelId="{7797A77C-8593-4025-9778-0A864EE7EF03}" srcId="{35415D55-242A-4576-A37A-B4B783BF3C23}" destId="{41740171-A932-473B-9BE3-7DC9163B6729}" srcOrd="1" destOrd="0" parTransId="{8863515E-9C3C-491B-BC32-4E9A1EDA59D3}" sibTransId="{0B5CF32A-CAB3-4A54-A78F-15A6B5F0EA07}"/>
    <dgm:cxn modelId="{02EACEAE-FE9C-4435-A61F-3B62EF5F3B9B}" srcId="{41740171-A932-473B-9BE3-7DC9163B6729}" destId="{A6E20205-2838-468B-A94D-CE724E5E3270}" srcOrd="0" destOrd="0" parTransId="{5683DD09-2AD1-4483-B290-0576C8EF73E6}" sibTransId="{0A285FE5-5D9A-46B8-8A2F-0BD94EFE1A1D}"/>
    <dgm:cxn modelId="{34F7E06E-6CB6-467D-BC39-BB53AEA67DA1}" srcId="{976EE468-3135-4E4F-BB61-249B8E30B7BF}" destId="{577EF6DB-9EFE-44E3-B7B8-A55D7E68CB87}" srcOrd="1" destOrd="0" parTransId="{740D0F58-6C26-443C-BF8A-4488A4B83304}" sibTransId="{677B5616-2949-4086-AC53-26991B62CF4B}"/>
    <dgm:cxn modelId="{EBED2D2F-1E82-4F71-B71A-245CB7737850}" srcId="{36086F73-F479-446A-B821-F5ADABF0E9CF}" destId="{918D3145-A8F6-4B91-9EAB-C161072C68AE}" srcOrd="1" destOrd="0" parTransId="{3A930E38-EF2F-48FC-A5B0-11B3C9AB1E36}" sibTransId="{DE6A30BF-D846-4D79-B5B4-6D6BBB2794B7}"/>
    <dgm:cxn modelId="{76032698-DA11-42CD-B1C9-66676C492666}" type="presOf" srcId="{41740171-A932-473B-9BE3-7DC9163B6729}" destId="{1D830452-220D-43BD-A0AC-B9C9B3AEA4A6}" srcOrd="0" destOrd="0" presId="urn:microsoft.com/office/officeart/2005/8/layout/chevron2"/>
    <dgm:cxn modelId="{B9B9842A-997F-4FD6-814E-9735A00A26EB}" type="presOf" srcId="{1EF67CEE-1273-45EB-919C-E4C361828B47}" destId="{5662F323-94B0-4908-96E9-1B6CE5FA061A}" srcOrd="0" destOrd="0" presId="urn:microsoft.com/office/officeart/2005/8/layout/chevron2"/>
    <dgm:cxn modelId="{09AE4455-23CB-4B4C-82FC-D8A3D580CA69}" srcId="{36086F73-F479-446A-B821-F5ADABF0E9CF}" destId="{0ABB37A4-9783-4486-A644-EF26E3BC2FC0}" srcOrd="0" destOrd="0" parTransId="{4850C344-CD58-49CC-BBB8-DAFAA01ECB88}" sibTransId="{E2F6FA7D-8137-4B0E-BF74-3F29359A078F}"/>
    <dgm:cxn modelId="{6743D0EE-6D74-460C-8E63-7AAAF1C63994}" type="presOf" srcId="{C3146641-181F-48B2-8446-3510D211EDE7}" destId="{5662F323-94B0-4908-96E9-1B6CE5FA061A}" srcOrd="0" destOrd="1" presId="urn:microsoft.com/office/officeart/2005/8/layout/chevron2"/>
    <dgm:cxn modelId="{F0B81D86-CA2C-4FFB-9EC4-E5A777677505}" srcId="{255D3D53-ED27-4C70-B159-732B0C22E81D}" destId="{1EF67CEE-1273-45EB-919C-E4C361828B47}" srcOrd="0" destOrd="0" parTransId="{40FF72EF-CA42-4AC2-80C0-3F2949F10488}" sibTransId="{FE5C0C9C-A0C9-42D5-BE0D-EC75D64F0E18}"/>
    <dgm:cxn modelId="{D43CA370-5470-4FDF-9C1A-6D7EFD5C8FFE}" type="presParOf" srcId="{A40486EC-CAA7-4A24-A80E-F756F1E43FBF}" destId="{822F9C27-E762-45B5-8282-799152E1211C}" srcOrd="0" destOrd="0" presId="urn:microsoft.com/office/officeart/2005/8/layout/chevron2"/>
    <dgm:cxn modelId="{B82F656B-3FF0-4A00-9455-A2EA1130E9E3}" type="presParOf" srcId="{822F9C27-E762-45B5-8282-799152E1211C}" destId="{3FCCFA34-109C-4597-974A-0FC2940FFAC1}" srcOrd="0" destOrd="0" presId="urn:microsoft.com/office/officeart/2005/8/layout/chevron2"/>
    <dgm:cxn modelId="{F4B3D86A-D814-447A-9EF8-A5DE9037AAA0}" type="presParOf" srcId="{822F9C27-E762-45B5-8282-799152E1211C}" destId="{66BF136A-15F8-4E31-8A4C-85F01D4B66C7}" srcOrd="1" destOrd="0" presId="urn:microsoft.com/office/officeart/2005/8/layout/chevron2"/>
    <dgm:cxn modelId="{3D77EB38-A993-4CD7-A6B8-BDF890972358}" type="presParOf" srcId="{A40486EC-CAA7-4A24-A80E-F756F1E43FBF}" destId="{0DE2AFBB-EC14-40CD-B390-253EBE431611}" srcOrd="1" destOrd="0" presId="urn:microsoft.com/office/officeart/2005/8/layout/chevron2"/>
    <dgm:cxn modelId="{855B0B8E-F36C-4FDC-BC85-1522052BFF6C}" type="presParOf" srcId="{A40486EC-CAA7-4A24-A80E-F756F1E43FBF}" destId="{574153E2-FCBB-4351-9F13-A5CC6B3F23CD}" srcOrd="2" destOrd="0" presId="urn:microsoft.com/office/officeart/2005/8/layout/chevron2"/>
    <dgm:cxn modelId="{86C21E42-2038-4F36-AAB2-31BA15513E37}" type="presParOf" srcId="{574153E2-FCBB-4351-9F13-A5CC6B3F23CD}" destId="{1D830452-220D-43BD-A0AC-B9C9B3AEA4A6}" srcOrd="0" destOrd="0" presId="urn:microsoft.com/office/officeart/2005/8/layout/chevron2"/>
    <dgm:cxn modelId="{991C4B21-5E1F-447E-8CDE-4D69D3F55C9F}" type="presParOf" srcId="{574153E2-FCBB-4351-9F13-A5CC6B3F23CD}" destId="{E7DF46D3-DD19-4989-9504-577433CD99BE}" srcOrd="1" destOrd="0" presId="urn:microsoft.com/office/officeart/2005/8/layout/chevron2"/>
    <dgm:cxn modelId="{59DE1977-AFA9-4968-965E-2C600990AB91}" type="presParOf" srcId="{A40486EC-CAA7-4A24-A80E-F756F1E43FBF}" destId="{A55B5D57-D3BE-4D85-BF6B-A4B21ABDD211}" srcOrd="3" destOrd="0" presId="urn:microsoft.com/office/officeart/2005/8/layout/chevron2"/>
    <dgm:cxn modelId="{1540090C-D55E-4661-86CE-4105465CE0A6}" type="presParOf" srcId="{A40486EC-CAA7-4A24-A80E-F756F1E43FBF}" destId="{1295B874-9541-4C31-A83F-9796F8121176}" srcOrd="4" destOrd="0" presId="urn:microsoft.com/office/officeart/2005/8/layout/chevron2"/>
    <dgm:cxn modelId="{D6E34360-D06C-4538-BDB9-1426252E0239}" type="presParOf" srcId="{1295B874-9541-4C31-A83F-9796F8121176}" destId="{868FEE9F-B2AB-4D5B-86EE-506FC77C2002}" srcOrd="0" destOrd="0" presId="urn:microsoft.com/office/officeart/2005/8/layout/chevron2"/>
    <dgm:cxn modelId="{C32093DD-8504-4904-B2FD-8571C3F92748}" type="presParOf" srcId="{1295B874-9541-4C31-A83F-9796F8121176}" destId="{5662F323-94B0-4908-96E9-1B6CE5FA061A}" srcOrd="1" destOrd="0" presId="urn:microsoft.com/office/officeart/2005/8/layout/chevron2"/>
    <dgm:cxn modelId="{D9ECFDA8-8513-418F-B88C-4CBC9C7CD1FA}" type="presParOf" srcId="{A40486EC-CAA7-4A24-A80E-F756F1E43FBF}" destId="{1D5C1DC8-5D32-4DD1-B5F3-3AE64E668D8A}" srcOrd="5" destOrd="0" presId="urn:microsoft.com/office/officeart/2005/8/layout/chevron2"/>
    <dgm:cxn modelId="{AFF286E7-3DBE-493F-BDF3-AE0688E54111}" type="presParOf" srcId="{A40486EC-CAA7-4A24-A80E-F756F1E43FBF}" destId="{A84D0B97-A20A-4DFB-BAB7-43F8BA222CB0}" srcOrd="6" destOrd="0" presId="urn:microsoft.com/office/officeart/2005/8/layout/chevron2"/>
    <dgm:cxn modelId="{3305A0BA-8270-4050-8566-8B7583E860E7}" type="presParOf" srcId="{A84D0B97-A20A-4DFB-BAB7-43F8BA222CB0}" destId="{90A0823E-3ED9-4475-8F98-D64D483FC95D}" srcOrd="0" destOrd="0" presId="urn:microsoft.com/office/officeart/2005/8/layout/chevron2"/>
    <dgm:cxn modelId="{62DC7B1D-B5F4-4B03-8C9E-E1FB16EF77DB}" type="presParOf" srcId="{A84D0B97-A20A-4DFB-BAB7-43F8BA222CB0}" destId="{145CD921-7278-41E3-BC58-D03EF50574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2C7A14-281C-4D4E-99A4-F90F32D5ECCD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EE83FC-E744-437D-A4CB-0DE0127D3314}">
      <dgm:prSet custT="1"/>
      <dgm:spPr/>
      <dgm:t>
        <a:bodyPr/>
        <a:lstStyle/>
        <a:p>
          <a:pPr rtl="0"/>
          <a:r>
            <a:rPr lang="zh-CN" sz="2000" dirty="0" smtClean="0"/>
            <a:t>完备、严谨的流程</a:t>
          </a:r>
          <a:endParaRPr lang="en-US" sz="2000" dirty="0"/>
        </a:p>
      </dgm:t>
    </dgm:pt>
    <dgm:pt modelId="{F60439C8-53E2-4407-BF11-4F66758094A0}" type="parTrans" cxnId="{E99916E4-1590-4980-B118-4C1C3DDB2A0B}">
      <dgm:prSet/>
      <dgm:spPr/>
      <dgm:t>
        <a:bodyPr/>
        <a:lstStyle/>
        <a:p>
          <a:endParaRPr lang="zh-CN" altLang="en-US"/>
        </a:p>
      </dgm:t>
    </dgm:pt>
    <dgm:pt modelId="{710054F4-0996-4FC3-8AC5-AC59B8C138BC}" type="sibTrans" cxnId="{E99916E4-1590-4980-B118-4C1C3DDB2A0B}">
      <dgm:prSet/>
      <dgm:spPr/>
      <dgm:t>
        <a:bodyPr/>
        <a:lstStyle/>
        <a:p>
          <a:endParaRPr lang="zh-CN" altLang="en-US"/>
        </a:p>
      </dgm:t>
    </dgm:pt>
    <dgm:pt modelId="{C82D1CD1-37F1-4955-87B8-F3937DF298CD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代码</a:t>
          </a:r>
          <a:r>
            <a:rPr lang="en-US" dirty="0" smtClean="0">
              <a:solidFill>
                <a:schemeClr val="accent1"/>
              </a:solidFill>
            </a:rPr>
            <a:t>review</a:t>
          </a:r>
          <a:r>
            <a:rPr lang="zh-CN" dirty="0" smtClean="0">
              <a:solidFill>
                <a:schemeClr val="accent1"/>
              </a:solidFill>
            </a:rPr>
            <a:t>、结对开发</a:t>
          </a:r>
          <a:endParaRPr lang="en-US" dirty="0">
            <a:solidFill>
              <a:schemeClr val="accent1"/>
            </a:solidFill>
          </a:endParaRPr>
        </a:p>
      </dgm:t>
    </dgm:pt>
    <dgm:pt modelId="{9AEB8B96-685B-41FC-987F-068AD3F52767}" type="parTrans" cxnId="{5187E21A-F612-4EEF-9130-54CF9B3F9194}">
      <dgm:prSet/>
      <dgm:spPr/>
      <dgm:t>
        <a:bodyPr/>
        <a:lstStyle/>
        <a:p>
          <a:endParaRPr lang="zh-CN" altLang="en-US"/>
        </a:p>
      </dgm:t>
    </dgm:pt>
    <dgm:pt modelId="{FD515103-951D-4B4D-9734-A9939D7074F0}" type="sibTrans" cxnId="{5187E21A-F612-4EEF-9130-54CF9B3F9194}">
      <dgm:prSet/>
      <dgm:spPr/>
      <dgm:t>
        <a:bodyPr/>
        <a:lstStyle/>
        <a:p>
          <a:endParaRPr lang="zh-CN" altLang="en-US"/>
        </a:p>
      </dgm:t>
    </dgm:pt>
    <dgm:pt modelId="{49EA917F-35AF-4FD1-99EC-B4D544C36D07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/>
              </a:solidFill>
            </a:rPr>
            <a:t>Unit test</a:t>
          </a:r>
          <a:endParaRPr lang="zh-CN" dirty="0">
            <a:solidFill>
              <a:schemeClr val="accent1"/>
            </a:solidFill>
          </a:endParaRPr>
        </a:p>
      </dgm:t>
    </dgm:pt>
    <dgm:pt modelId="{D5584748-10A1-4411-812B-4D0787ED9DE2}" type="parTrans" cxnId="{73780E3F-3566-4C2C-AE59-D6C0370A4DCA}">
      <dgm:prSet/>
      <dgm:spPr/>
      <dgm:t>
        <a:bodyPr/>
        <a:lstStyle/>
        <a:p>
          <a:endParaRPr lang="zh-CN" altLang="en-US"/>
        </a:p>
      </dgm:t>
    </dgm:pt>
    <dgm:pt modelId="{7D5A990C-D460-43D4-BFC8-F739F893A267}" type="sibTrans" cxnId="{73780E3F-3566-4C2C-AE59-D6C0370A4DCA}">
      <dgm:prSet/>
      <dgm:spPr/>
      <dgm:t>
        <a:bodyPr/>
        <a:lstStyle/>
        <a:p>
          <a:endParaRPr lang="zh-CN" altLang="en-US"/>
        </a:p>
      </dgm:t>
    </dgm:pt>
    <dgm:pt modelId="{77131425-A8EC-4C0A-A41B-71225D8586F8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开发人员自测</a:t>
          </a:r>
          <a:endParaRPr lang="en-US" dirty="0">
            <a:solidFill>
              <a:schemeClr val="accent1"/>
            </a:solidFill>
          </a:endParaRPr>
        </a:p>
      </dgm:t>
    </dgm:pt>
    <dgm:pt modelId="{EC884E62-B02D-4E28-A08B-4A1D82C7E63F}" type="parTrans" cxnId="{2398CFDB-5320-44F6-BEC2-59554DCB71B0}">
      <dgm:prSet/>
      <dgm:spPr/>
      <dgm:t>
        <a:bodyPr/>
        <a:lstStyle/>
        <a:p>
          <a:endParaRPr lang="zh-CN" altLang="en-US"/>
        </a:p>
      </dgm:t>
    </dgm:pt>
    <dgm:pt modelId="{C1251030-ACFD-4F3D-9EA1-632490920D17}" type="sibTrans" cxnId="{2398CFDB-5320-44F6-BEC2-59554DCB71B0}">
      <dgm:prSet/>
      <dgm:spPr/>
      <dgm:t>
        <a:bodyPr/>
        <a:lstStyle/>
        <a:p>
          <a:endParaRPr lang="zh-CN" altLang="en-US"/>
        </a:p>
      </dgm:t>
    </dgm:pt>
    <dgm:pt modelId="{4DF78804-DA3B-4E67-BB3E-42A8F432E86C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/>
              </a:solidFill>
            </a:rPr>
            <a:t>QA</a:t>
          </a:r>
          <a:r>
            <a:rPr lang="zh-CN" dirty="0" smtClean="0">
              <a:solidFill>
                <a:schemeClr val="accent1"/>
              </a:solidFill>
            </a:rPr>
            <a:t>测试</a:t>
          </a:r>
          <a:endParaRPr lang="en-US" dirty="0">
            <a:solidFill>
              <a:schemeClr val="accent1"/>
            </a:solidFill>
          </a:endParaRPr>
        </a:p>
      </dgm:t>
    </dgm:pt>
    <dgm:pt modelId="{92D3E9F1-8452-413C-9D2D-1BD5F666C56D}" type="parTrans" cxnId="{5C364EC4-64AD-4713-AF3C-1467FBEF343E}">
      <dgm:prSet/>
      <dgm:spPr/>
      <dgm:t>
        <a:bodyPr/>
        <a:lstStyle/>
        <a:p>
          <a:endParaRPr lang="zh-CN" altLang="en-US"/>
        </a:p>
      </dgm:t>
    </dgm:pt>
    <dgm:pt modelId="{108B94EE-DDE3-487B-B904-D74AE4A80192}" type="sibTrans" cxnId="{5C364EC4-64AD-4713-AF3C-1467FBEF343E}">
      <dgm:prSet/>
      <dgm:spPr/>
      <dgm:t>
        <a:bodyPr/>
        <a:lstStyle/>
        <a:p>
          <a:endParaRPr lang="zh-CN" altLang="en-US"/>
        </a:p>
      </dgm:t>
    </dgm:pt>
    <dgm:pt modelId="{511B6DE1-F893-4B41-B99E-9F35029C6FA3}">
      <dgm:prSet custT="1"/>
      <dgm:spPr/>
      <dgm:t>
        <a:bodyPr/>
        <a:lstStyle/>
        <a:p>
          <a:pPr rtl="0"/>
          <a:r>
            <a:rPr lang="zh-CN" sz="2000" baseline="0" dirty="0" smtClean="0"/>
            <a:t>丰富、全面的测试手段</a:t>
          </a:r>
          <a:endParaRPr lang="en-US" sz="2000" baseline="0" dirty="0"/>
        </a:p>
      </dgm:t>
    </dgm:pt>
    <dgm:pt modelId="{EC7ADC0C-4AAB-43B9-8813-D83BF13B74A1}" type="parTrans" cxnId="{090BDC38-C51E-4356-AB44-1CAC7E3935BF}">
      <dgm:prSet/>
      <dgm:spPr/>
      <dgm:t>
        <a:bodyPr/>
        <a:lstStyle/>
        <a:p>
          <a:endParaRPr lang="zh-CN" altLang="en-US"/>
        </a:p>
      </dgm:t>
    </dgm:pt>
    <dgm:pt modelId="{19123F42-2E8A-48F8-8998-538370D50680}" type="sibTrans" cxnId="{090BDC38-C51E-4356-AB44-1CAC7E3935BF}">
      <dgm:prSet/>
      <dgm:spPr/>
      <dgm:t>
        <a:bodyPr/>
        <a:lstStyle/>
        <a:p>
          <a:endParaRPr lang="zh-CN" altLang="en-US"/>
        </a:p>
      </dgm:t>
    </dgm:pt>
    <dgm:pt modelId="{225209C3-17E1-454A-A1FB-22531C5F770A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功能测试自动化</a:t>
          </a:r>
          <a:endParaRPr lang="en-US" dirty="0">
            <a:solidFill>
              <a:schemeClr val="accent1"/>
            </a:solidFill>
          </a:endParaRPr>
        </a:p>
      </dgm:t>
    </dgm:pt>
    <dgm:pt modelId="{1AAC9E6E-198D-44BF-9AFE-DE52885CC856}" type="parTrans" cxnId="{CCE1BFCC-91DD-439D-9B7E-C6BB091D1BD2}">
      <dgm:prSet/>
      <dgm:spPr/>
      <dgm:t>
        <a:bodyPr/>
        <a:lstStyle/>
        <a:p>
          <a:endParaRPr lang="zh-CN" altLang="en-US"/>
        </a:p>
      </dgm:t>
    </dgm:pt>
    <dgm:pt modelId="{74C52B70-2F73-483E-8011-20F7B76B17A9}" type="sibTrans" cxnId="{CCE1BFCC-91DD-439D-9B7E-C6BB091D1BD2}">
      <dgm:prSet/>
      <dgm:spPr/>
      <dgm:t>
        <a:bodyPr/>
        <a:lstStyle/>
        <a:p>
          <a:endParaRPr lang="zh-CN" altLang="en-US"/>
        </a:p>
      </dgm:t>
    </dgm:pt>
    <dgm:pt modelId="{9BFCCD13-6CB6-485B-BD66-8CA6B00A4EA3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结果对比测试</a:t>
          </a:r>
          <a:endParaRPr lang="en-US" dirty="0">
            <a:solidFill>
              <a:schemeClr val="accent1"/>
            </a:solidFill>
          </a:endParaRPr>
        </a:p>
      </dgm:t>
    </dgm:pt>
    <dgm:pt modelId="{FB2A9377-02CF-4F97-B630-4D9D4629EFFE}" type="parTrans" cxnId="{CD117D3E-7F6D-480B-94A0-49DF446E88BB}">
      <dgm:prSet/>
      <dgm:spPr/>
      <dgm:t>
        <a:bodyPr/>
        <a:lstStyle/>
        <a:p>
          <a:endParaRPr lang="zh-CN" altLang="en-US"/>
        </a:p>
      </dgm:t>
    </dgm:pt>
    <dgm:pt modelId="{B9620C6A-37B1-42CC-BF17-828C5A9231C3}" type="sibTrans" cxnId="{CD117D3E-7F6D-480B-94A0-49DF446E88BB}">
      <dgm:prSet/>
      <dgm:spPr/>
      <dgm:t>
        <a:bodyPr/>
        <a:lstStyle/>
        <a:p>
          <a:endParaRPr lang="zh-CN" altLang="en-US"/>
        </a:p>
      </dgm:t>
    </dgm:pt>
    <dgm:pt modelId="{EF01F026-1EB2-41B2-B520-1196786C9557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性能测试</a:t>
          </a:r>
          <a:endParaRPr lang="en-US" dirty="0">
            <a:solidFill>
              <a:schemeClr val="accent1"/>
            </a:solidFill>
          </a:endParaRPr>
        </a:p>
      </dgm:t>
    </dgm:pt>
    <dgm:pt modelId="{5FDEB19E-AB75-452A-8A40-5130BD4E97F8}" type="parTrans" cxnId="{D703C9C4-8420-46C2-8135-3868237A939A}">
      <dgm:prSet/>
      <dgm:spPr/>
      <dgm:t>
        <a:bodyPr/>
        <a:lstStyle/>
        <a:p>
          <a:endParaRPr lang="zh-CN" altLang="en-US"/>
        </a:p>
      </dgm:t>
    </dgm:pt>
    <dgm:pt modelId="{F09182FE-E262-411B-B9E8-19E310F5830E}" type="sibTrans" cxnId="{D703C9C4-8420-46C2-8135-3868237A939A}">
      <dgm:prSet/>
      <dgm:spPr/>
      <dgm:t>
        <a:bodyPr/>
        <a:lstStyle/>
        <a:p>
          <a:endParaRPr lang="zh-CN" altLang="en-US"/>
        </a:p>
      </dgm:t>
    </dgm:pt>
    <dgm:pt modelId="{D287179C-FCDA-4A0F-8C17-3141D3C8D610}">
      <dgm:prSet/>
      <dgm:spPr/>
      <dgm:t>
        <a:bodyPr/>
        <a:lstStyle/>
        <a:p>
          <a:pPr rtl="0"/>
          <a:r>
            <a:rPr lang="zh-CN" dirty="0" smtClean="0">
              <a:solidFill>
                <a:schemeClr val="accent1"/>
              </a:solidFill>
            </a:rPr>
            <a:t>稳定性测试</a:t>
          </a:r>
          <a:endParaRPr lang="en-US" dirty="0">
            <a:solidFill>
              <a:schemeClr val="accent1"/>
            </a:solidFill>
          </a:endParaRPr>
        </a:p>
      </dgm:t>
    </dgm:pt>
    <dgm:pt modelId="{734F950C-2778-4DEC-AF0A-ECB6757ACB23}" type="parTrans" cxnId="{71B2734A-9C0B-4B59-A210-015D9EDDC8AA}">
      <dgm:prSet/>
      <dgm:spPr/>
      <dgm:t>
        <a:bodyPr/>
        <a:lstStyle/>
        <a:p>
          <a:endParaRPr lang="zh-CN" altLang="en-US"/>
        </a:p>
      </dgm:t>
    </dgm:pt>
    <dgm:pt modelId="{CAA49036-F7D1-4C15-BC32-69BA720C609E}" type="sibTrans" cxnId="{71B2734A-9C0B-4B59-A210-015D9EDDC8AA}">
      <dgm:prSet/>
      <dgm:spPr/>
      <dgm:t>
        <a:bodyPr/>
        <a:lstStyle/>
        <a:p>
          <a:endParaRPr lang="zh-CN" altLang="en-US"/>
        </a:p>
      </dgm:t>
    </dgm:pt>
    <dgm:pt modelId="{4F36275F-2FEB-4FD7-AF1A-7CB6469A7947}" type="pres">
      <dgm:prSet presAssocID="{EE2C7A14-281C-4D4E-99A4-F90F32D5EC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9DDE69-E2BC-4B16-9165-92CBE864EC12}" type="pres">
      <dgm:prSet presAssocID="{28EE83FC-E744-437D-A4CB-0DE0127D3314}" presName="linNode" presStyleCnt="0"/>
      <dgm:spPr/>
    </dgm:pt>
    <dgm:pt modelId="{B2EEF2BE-0CA4-4766-8B36-8E598B261131}" type="pres">
      <dgm:prSet presAssocID="{28EE83FC-E744-437D-A4CB-0DE0127D3314}" presName="parentText" presStyleLbl="node1" presStyleIdx="0" presStyleCnt="2" custScaleX="105488" custScaleY="3397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69516-8E03-4D01-90A6-94F12BCBD87B}" type="pres">
      <dgm:prSet presAssocID="{28EE83FC-E744-437D-A4CB-0DE0127D3314}" presName="descendantText" presStyleLbl="alignAccFollowNode1" presStyleIdx="0" presStyleCnt="2" custScaleX="82268" custLinFactNeighborX="5313" custLinFactNeighborY="-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C79F5-93D7-4441-808F-0D82E980C18D}" type="pres">
      <dgm:prSet presAssocID="{710054F4-0996-4FC3-8AC5-AC59B8C138BC}" presName="sp" presStyleCnt="0"/>
      <dgm:spPr/>
    </dgm:pt>
    <dgm:pt modelId="{8C5CE360-C515-4622-9145-348119CF4E76}" type="pres">
      <dgm:prSet presAssocID="{511B6DE1-F893-4B41-B99E-9F35029C6FA3}" presName="linNode" presStyleCnt="0"/>
      <dgm:spPr/>
    </dgm:pt>
    <dgm:pt modelId="{FE544ACC-0078-46F7-A981-3D45B1B037FA}" type="pres">
      <dgm:prSet presAssocID="{511B6DE1-F893-4B41-B99E-9F35029C6FA3}" presName="parentText" presStyleLbl="node1" presStyleIdx="1" presStyleCnt="2" custScaleX="105487" custScaleY="3518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3740E-4BD0-49AD-BF9E-7CBD7839FB7A}" type="pres">
      <dgm:prSet presAssocID="{511B6DE1-F893-4B41-B99E-9F35029C6FA3}" presName="descendantText" presStyleLbl="alignAccFollowNode1" presStyleIdx="1" presStyleCnt="2" custScaleX="82465" custLinFactNeighborX="47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BFD544-7FF8-406B-A0C5-61CB2A062C93}" type="presOf" srcId="{EE2C7A14-281C-4D4E-99A4-F90F32D5ECCD}" destId="{4F36275F-2FEB-4FD7-AF1A-7CB6469A7947}" srcOrd="0" destOrd="0" presId="urn:microsoft.com/office/officeart/2005/8/layout/vList5"/>
    <dgm:cxn modelId="{CD117D3E-7F6D-480B-94A0-49DF446E88BB}" srcId="{511B6DE1-F893-4B41-B99E-9F35029C6FA3}" destId="{9BFCCD13-6CB6-485B-BD66-8CA6B00A4EA3}" srcOrd="1" destOrd="0" parTransId="{FB2A9377-02CF-4F97-B630-4D9D4629EFFE}" sibTransId="{B9620C6A-37B1-42CC-BF17-828C5A9231C3}"/>
    <dgm:cxn modelId="{2398CFDB-5320-44F6-BEC2-59554DCB71B0}" srcId="{28EE83FC-E744-437D-A4CB-0DE0127D3314}" destId="{77131425-A8EC-4C0A-A41B-71225D8586F8}" srcOrd="2" destOrd="0" parTransId="{EC884E62-B02D-4E28-A08B-4A1D82C7E63F}" sibTransId="{C1251030-ACFD-4F3D-9EA1-632490920D17}"/>
    <dgm:cxn modelId="{4AA24AB6-D985-45C1-B0C1-D182DF37FCC8}" type="presOf" srcId="{D287179C-FCDA-4A0F-8C17-3141D3C8D610}" destId="{E763740E-4BD0-49AD-BF9E-7CBD7839FB7A}" srcOrd="0" destOrd="3" presId="urn:microsoft.com/office/officeart/2005/8/layout/vList5"/>
    <dgm:cxn modelId="{752126C6-80C5-4A3B-A753-515EF52BD425}" type="presOf" srcId="{511B6DE1-F893-4B41-B99E-9F35029C6FA3}" destId="{FE544ACC-0078-46F7-A981-3D45B1B037FA}" srcOrd="0" destOrd="0" presId="urn:microsoft.com/office/officeart/2005/8/layout/vList5"/>
    <dgm:cxn modelId="{E99916E4-1590-4980-B118-4C1C3DDB2A0B}" srcId="{EE2C7A14-281C-4D4E-99A4-F90F32D5ECCD}" destId="{28EE83FC-E744-437D-A4CB-0DE0127D3314}" srcOrd="0" destOrd="0" parTransId="{F60439C8-53E2-4407-BF11-4F66758094A0}" sibTransId="{710054F4-0996-4FC3-8AC5-AC59B8C138BC}"/>
    <dgm:cxn modelId="{4D167ADC-8290-45C5-852D-F3371E712AEA}" type="presOf" srcId="{28EE83FC-E744-437D-A4CB-0DE0127D3314}" destId="{B2EEF2BE-0CA4-4766-8B36-8E598B261131}" srcOrd="0" destOrd="0" presId="urn:microsoft.com/office/officeart/2005/8/layout/vList5"/>
    <dgm:cxn modelId="{7547C212-144B-4D26-8BE3-BE22A9CB1BFA}" type="presOf" srcId="{49EA917F-35AF-4FD1-99EC-B4D544C36D07}" destId="{33D69516-8E03-4D01-90A6-94F12BCBD87B}" srcOrd="0" destOrd="1" presId="urn:microsoft.com/office/officeart/2005/8/layout/vList5"/>
    <dgm:cxn modelId="{033E4739-A9EB-4122-BB69-6178C1407B5A}" type="presOf" srcId="{EF01F026-1EB2-41B2-B520-1196786C9557}" destId="{E763740E-4BD0-49AD-BF9E-7CBD7839FB7A}" srcOrd="0" destOrd="2" presId="urn:microsoft.com/office/officeart/2005/8/layout/vList5"/>
    <dgm:cxn modelId="{A81B54D7-24CB-48F1-A15E-44F836192BF4}" type="presOf" srcId="{225209C3-17E1-454A-A1FB-22531C5F770A}" destId="{E763740E-4BD0-49AD-BF9E-7CBD7839FB7A}" srcOrd="0" destOrd="0" presId="urn:microsoft.com/office/officeart/2005/8/layout/vList5"/>
    <dgm:cxn modelId="{F5D78D43-BC72-4A23-8EAD-D7C0D208B18B}" type="presOf" srcId="{77131425-A8EC-4C0A-A41B-71225D8586F8}" destId="{33D69516-8E03-4D01-90A6-94F12BCBD87B}" srcOrd="0" destOrd="2" presId="urn:microsoft.com/office/officeart/2005/8/layout/vList5"/>
    <dgm:cxn modelId="{090BDC38-C51E-4356-AB44-1CAC7E3935BF}" srcId="{EE2C7A14-281C-4D4E-99A4-F90F32D5ECCD}" destId="{511B6DE1-F893-4B41-B99E-9F35029C6FA3}" srcOrd="1" destOrd="0" parTransId="{EC7ADC0C-4AAB-43B9-8813-D83BF13B74A1}" sibTransId="{19123F42-2E8A-48F8-8998-538370D50680}"/>
    <dgm:cxn modelId="{F092AD17-CDA0-47B1-92EC-F4ECB3CB8779}" type="presOf" srcId="{4DF78804-DA3B-4E67-BB3E-42A8F432E86C}" destId="{33D69516-8E03-4D01-90A6-94F12BCBD87B}" srcOrd="0" destOrd="3" presId="urn:microsoft.com/office/officeart/2005/8/layout/vList5"/>
    <dgm:cxn modelId="{D703C9C4-8420-46C2-8135-3868237A939A}" srcId="{511B6DE1-F893-4B41-B99E-9F35029C6FA3}" destId="{EF01F026-1EB2-41B2-B520-1196786C9557}" srcOrd="2" destOrd="0" parTransId="{5FDEB19E-AB75-452A-8A40-5130BD4E97F8}" sibTransId="{F09182FE-E262-411B-B9E8-19E310F5830E}"/>
    <dgm:cxn modelId="{AA073225-0FDE-4C77-B0AA-4B02B87A0465}" type="presOf" srcId="{9BFCCD13-6CB6-485B-BD66-8CA6B00A4EA3}" destId="{E763740E-4BD0-49AD-BF9E-7CBD7839FB7A}" srcOrd="0" destOrd="1" presId="urn:microsoft.com/office/officeart/2005/8/layout/vList5"/>
    <dgm:cxn modelId="{5187E21A-F612-4EEF-9130-54CF9B3F9194}" srcId="{28EE83FC-E744-437D-A4CB-0DE0127D3314}" destId="{C82D1CD1-37F1-4955-87B8-F3937DF298CD}" srcOrd="0" destOrd="0" parTransId="{9AEB8B96-685B-41FC-987F-068AD3F52767}" sibTransId="{FD515103-951D-4B4D-9734-A9939D7074F0}"/>
    <dgm:cxn modelId="{73780E3F-3566-4C2C-AE59-D6C0370A4DCA}" srcId="{28EE83FC-E744-437D-A4CB-0DE0127D3314}" destId="{49EA917F-35AF-4FD1-99EC-B4D544C36D07}" srcOrd="1" destOrd="0" parTransId="{D5584748-10A1-4411-812B-4D0787ED9DE2}" sibTransId="{7D5A990C-D460-43D4-BFC8-F739F893A267}"/>
    <dgm:cxn modelId="{5C364EC4-64AD-4713-AF3C-1467FBEF343E}" srcId="{28EE83FC-E744-437D-A4CB-0DE0127D3314}" destId="{4DF78804-DA3B-4E67-BB3E-42A8F432E86C}" srcOrd="3" destOrd="0" parTransId="{92D3E9F1-8452-413C-9D2D-1BD5F666C56D}" sibTransId="{108B94EE-DDE3-487B-B904-D74AE4A80192}"/>
    <dgm:cxn modelId="{CCE1BFCC-91DD-439D-9B7E-C6BB091D1BD2}" srcId="{511B6DE1-F893-4B41-B99E-9F35029C6FA3}" destId="{225209C3-17E1-454A-A1FB-22531C5F770A}" srcOrd="0" destOrd="0" parTransId="{1AAC9E6E-198D-44BF-9AFE-DE52885CC856}" sibTransId="{74C52B70-2F73-483E-8011-20F7B76B17A9}"/>
    <dgm:cxn modelId="{FBA13227-B814-42BA-B208-9ECA1DFC4E16}" type="presOf" srcId="{C82D1CD1-37F1-4955-87B8-F3937DF298CD}" destId="{33D69516-8E03-4D01-90A6-94F12BCBD87B}" srcOrd="0" destOrd="0" presId="urn:microsoft.com/office/officeart/2005/8/layout/vList5"/>
    <dgm:cxn modelId="{71B2734A-9C0B-4B59-A210-015D9EDDC8AA}" srcId="{511B6DE1-F893-4B41-B99E-9F35029C6FA3}" destId="{D287179C-FCDA-4A0F-8C17-3141D3C8D610}" srcOrd="3" destOrd="0" parTransId="{734F950C-2778-4DEC-AF0A-ECB6757ACB23}" sibTransId="{CAA49036-F7D1-4C15-BC32-69BA720C609E}"/>
    <dgm:cxn modelId="{2FFE9B5F-50C2-4802-B575-00F70F313C96}" type="presParOf" srcId="{4F36275F-2FEB-4FD7-AF1A-7CB6469A7947}" destId="{D09DDE69-E2BC-4B16-9165-92CBE864EC12}" srcOrd="0" destOrd="0" presId="urn:microsoft.com/office/officeart/2005/8/layout/vList5"/>
    <dgm:cxn modelId="{2E181C26-DAC7-4DDD-985B-ED7DCB2D7C62}" type="presParOf" srcId="{D09DDE69-E2BC-4B16-9165-92CBE864EC12}" destId="{B2EEF2BE-0CA4-4766-8B36-8E598B261131}" srcOrd="0" destOrd="0" presId="urn:microsoft.com/office/officeart/2005/8/layout/vList5"/>
    <dgm:cxn modelId="{06354FEC-6165-4AC8-9D98-118550E22C6F}" type="presParOf" srcId="{D09DDE69-E2BC-4B16-9165-92CBE864EC12}" destId="{33D69516-8E03-4D01-90A6-94F12BCBD87B}" srcOrd="1" destOrd="0" presId="urn:microsoft.com/office/officeart/2005/8/layout/vList5"/>
    <dgm:cxn modelId="{F896AD22-6601-45BB-95F3-7B96B79CCF4C}" type="presParOf" srcId="{4F36275F-2FEB-4FD7-AF1A-7CB6469A7947}" destId="{ED2C79F5-93D7-4441-808F-0D82E980C18D}" srcOrd="1" destOrd="0" presId="urn:microsoft.com/office/officeart/2005/8/layout/vList5"/>
    <dgm:cxn modelId="{654EB036-AB7E-442C-8503-4031756742B7}" type="presParOf" srcId="{4F36275F-2FEB-4FD7-AF1A-7CB6469A7947}" destId="{8C5CE360-C515-4622-9145-348119CF4E76}" srcOrd="2" destOrd="0" presId="urn:microsoft.com/office/officeart/2005/8/layout/vList5"/>
    <dgm:cxn modelId="{F7ABABCA-4380-43A5-A501-4CAE6CB16945}" type="presParOf" srcId="{8C5CE360-C515-4622-9145-348119CF4E76}" destId="{FE544ACC-0078-46F7-A981-3D45B1B037FA}" srcOrd="0" destOrd="0" presId="urn:microsoft.com/office/officeart/2005/8/layout/vList5"/>
    <dgm:cxn modelId="{4A2D27D6-2BE9-4934-A06E-34A4EFA79A80}" type="presParOf" srcId="{8C5CE360-C515-4622-9145-348119CF4E76}" destId="{E763740E-4BD0-49AD-BF9E-7CBD7839FB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83615-9AFD-4B95-884F-E645FE2ECEC6}">
      <dsp:nvSpPr>
        <dsp:cNvPr id="0" name=""/>
        <dsp:cNvSpPr/>
      </dsp:nvSpPr>
      <dsp:spPr>
        <a:xfrm>
          <a:off x="2430" y="14824"/>
          <a:ext cx="2369513" cy="947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背景</a:t>
          </a:r>
          <a:endParaRPr lang="en-US" sz="1700" kern="1200" dirty="0"/>
        </a:p>
      </dsp:txBody>
      <dsp:txXfrm>
        <a:off x="2430" y="14824"/>
        <a:ext cx="2369513" cy="947805"/>
      </dsp:txXfrm>
    </dsp:sp>
    <dsp:sp modelId="{7229F056-5772-4D3F-BA7C-58FAE93C419B}">
      <dsp:nvSpPr>
        <dsp:cNvPr id="0" name=""/>
        <dsp:cNvSpPr/>
      </dsp:nvSpPr>
      <dsp:spPr>
        <a:xfrm>
          <a:off x="2430" y="962630"/>
          <a:ext cx="236951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业务的排序逻辑复杂，种类繁多</a:t>
          </a:r>
          <a:r>
            <a:rPr lang="zh-CN" sz="1600" kern="1200" dirty="0" smtClean="0">
              <a:solidFill>
                <a:schemeClr val="accent1"/>
              </a:solidFill>
            </a:rPr>
            <a:t>。</a:t>
          </a:r>
          <a:endParaRPr lang="en-US" sz="1600" kern="1200" dirty="0">
            <a:solidFill>
              <a:schemeClr val="accent1"/>
            </a:solidFill>
          </a:endParaRPr>
        </a:p>
      </dsp:txBody>
      <dsp:txXfrm>
        <a:off x="2430" y="962630"/>
        <a:ext cx="2369513" cy="2766960"/>
      </dsp:txXfrm>
    </dsp:sp>
    <dsp:sp modelId="{2876F6FB-3618-4607-8EFD-230E99962ED8}">
      <dsp:nvSpPr>
        <dsp:cNvPr id="0" name=""/>
        <dsp:cNvSpPr/>
      </dsp:nvSpPr>
      <dsp:spPr>
        <a:xfrm>
          <a:off x="2703675" y="14824"/>
          <a:ext cx="2369513" cy="947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遇到的问题</a:t>
          </a:r>
          <a:endParaRPr lang="en-US" sz="1700" kern="1200" dirty="0"/>
        </a:p>
      </dsp:txBody>
      <dsp:txXfrm>
        <a:off x="2703675" y="14824"/>
        <a:ext cx="2369513" cy="947805"/>
      </dsp:txXfrm>
    </dsp:sp>
    <dsp:sp modelId="{3D1187BF-6189-4ED8-BD5B-0CF393002572}">
      <dsp:nvSpPr>
        <dsp:cNvPr id="0" name=""/>
        <dsp:cNvSpPr/>
      </dsp:nvSpPr>
      <dsp:spPr>
        <a:xfrm>
          <a:off x="2703675" y="962630"/>
          <a:ext cx="236951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排序部分代码</a:t>
          </a:r>
          <a:r>
            <a:rPr lang="zh-CN" altLang="en-US" sz="1700" kern="1200" dirty="0" smtClean="0">
              <a:solidFill>
                <a:schemeClr val="accent1"/>
              </a:solidFill>
            </a:rPr>
            <a:t>繁琐</a:t>
          </a:r>
          <a:endParaRPr lang="en-US" sz="1700" kern="1200" dirty="0">
            <a:solidFill>
              <a:schemeClr val="accent1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逻辑简单堆叠，复用性差</a:t>
          </a:r>
          <a:endParaRPr lang="en-US" sz="1700" kern="1200" dirty="0">
            <a:solidFill>
              <a:schemeClr val="accent1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开发效率不高，重复造轮子</a:t>
          </a:r>
          <a:endParaRPr lang="en-US" sz="1700" kern="1200" dirty="0">
            <a:solidFill>
              <a:schemeClr val="accent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accent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accent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accent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accent1"/>
            </a:solidFill>
          </a:endParaRPr>
        </a:p>
      </dsp:txBody>
      <dsp:txXfrm>
        <a:off x="2703675" y="962630"/>
        <a:ext cx="2369513" cy="2766960"/>
      </dsp:txXfrm>
    </dsp:sp>
    <dsp:sp modelId="{C3F7F5DA-F601-4A1C-9D60-B7127507324A}">
      <dsp:nvSpPr>
        <dsp:cNvPr id="0" name=""/>
        <dsp:cNvSpPr/>
      </dsp:nvSpPr>
      <dsp:spPr>
        <a:xfrm>
          <a:off x="5404920" y="14824"/>
          <a:ext cx="2369513" cy="9478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解决方案</a:t>
          </a:r>
          <a:endParaRPr lang="en-US" sz="1700" kern="1200" dirty="0"/>
        </a:p>
      </dsp:txBody>
      <dsp:txXfrm>
        <a:off x="5404920" y="14824"/>
        <a:ext cx="2369513" cy="947805"/>
      </dsp:txXfrm>
    </dsp:sp>
    <dsp:sp modelId="{C289D373-7B97-4208-928B-C092C170C959}">
      <dsp:nvSpPr>
        <dsp:cNvPr id="0" name=""/>
        <dsp:cNvSpPr/>
      </dsp:nvSpPr>
      <dsp:spPr>
        <a:xfrm>
          <a:off x="5407350" y="962630"/>
          <a:ext cx="2369513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抽象出通用的基础排序逻辑</a:t>
          </a:r>
          <a:endParaRPr lang="en-US" sz="1700" kern="1200" dirty="0">
            <a:solidFill>
              <a:schemeClr val="accent1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solidFill>
                <a:schemeClr val="accent1"/>
              </a:solidFill>
            </a:rPr>
            <a:t>使用排序框架</a:t>
          </a:r>
          <a:r>
            <a:rPr lang="zh-CN" altLang="en-US" sz="1700" kern="1200" dirty="0" smtClean="0">
              <a:solidFill>
                <a:schemeClr val="accent1"/>
              </a:solidFill>
            </a:rPr>
            <a:t>配置化管理和</a:t>
          </a:r>
          <a:r>
            <a:rPr lang="zh-CN" sz="1700" kern="1200" dirty="0" smtClean="0">
              <a:solidFill>
                <a:schemeClr val="accent1"/>
              </a:solidFill>
            </a:rPr>
            <a:t>组织排序流程</a:t>
          </a:r>
          <a:endParaRPr lang="en-US" sz="1700" kern="1200" dirty="0">
            <a:solidFill>
              <a:schemeClr val="accent1"/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solidFill>
              <a:schemeClr val="accent1"/>
            </a:solidFill>
          </a:endParaRPr>
        </a:p>
      </dsp:txBody>
      <dsp:txXfrm>
        <a:off x="5407350" y="962630"/>
        <a:ext cx="2369513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883C7-6087-451B-AD8E-4EC6C2C00623}">
      <dsp:nvSpPr>
        <dsp:cNvPr id="0" name=""/>
        <dsp:cNvSpPr/>
      </dsp:nvSpPr>
      <dsp:spPr>
        <a:xfrm>
          <a:off x="2433" y="177042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背景</a:t>
          </a:r>
          <a:endParaRPr lang="en-US" sz="2100" kern="1200" dirty="0"/>
        </a:p>
      </dsp:txBody>
      <dsp:txXfrm>
        <a:off x="2433" y="177042"/>
        <a:ext cx="2372664" cy="604800"/>
      </dsp:txXfrm>
    </dsp:sp>
    <dsp:sp modelId="{8F594ABF-0BD8-47D6-8C6A-26D3268CA685}">
      <dsp:nvSpPr>
        <dsp:cNvPr id="0" name=""/>
        <dsp:cNvSpPr/>
      </dsp:nvSpPr>
      <dsp:spPr>
        <a:xfrm>
          <a:off x="2433" y="781842"/>
          <a:ext cx="2372664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平台化</a:t>
          </a:r>
          <a:r>
            <a:rPr lang="zh-CN" altLang="en-US" sz="2100" kern="1200" dirty="0" smtClean="0">
              <a:solidFill>
                <a:schemeClr val="accent1"/>
              </a:solidFill>
            </a:rPr>
            <a:t>战略</a:t>
          </a:r>
          <a:r>
            <a:rPr lang="zh-CN" sz="2100" kern="1200" dirty="0" smtClean="0">
              <a:solidFill>
                <a:schemeClr val="accent1"/>
              </a:solidFill>
            </a:rPr>
            <a:t>，需要支持多条业务线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不同的业务线可能差异较大</a:t>
          </a:r>
          <a:endParaRPr lang="en-US" sz="2100" kern="1200" dirty="0">
            <a:solidFill>
              <a:schemeClr val="accent1"/>
            </a:solidFill>
          </a:endParaRPr>
        </a:p>
      </dsp:txBody>
      <dsp:txXfrm>
        <a:off x="2433" y="781842"/>
        <a:ext cx="2372664" cy="2792179"/>
      </dsp:txXfrm>
    </dsp:sp>
    <dsp:sp modelId="{BD49983F-8A12-4A78-A62C-F49CCE817F49}">
      <dsp:nvSpPr>
        <dsp:cNvPr id="0" name=""/>
        <dsp:cNvSpPr/>
      </dsp:nvSpPr>
      <dsp:spPr>
        <a:xfrm>
          <a:off x="2707271" y="177042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遇到的问题</a:t>
          </a:r>
          <a:endParaRPr lang="en-US" sz="2100" kern="1200" dirty="0"/>
        </a:p>
      </dsp:txBody>
      <dsp:txXfrm>
        <a:off x="2707271" y="177042"/>
        <a:ext cx="2372664" cy="604800"/>
      </dsp:txXfrm>
    </dsp:sp>
    <dsp:sp modelId="{CF83671A-4816-4CAC-9AD5-353A2E88FC22}">
      <dsp:nvSpPr>
        <dsp:cNvPr id="0" name=""/>
        <dsp:cNvSpPr/>
      </dsp:nvSpPr>
      <dsp:spPr>
        <a:xfrm>
          <a:off x="2707271" y="781842"/>
          <a:ext cx="2372664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引擎代码膨胀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代码耦合度增加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协同开发、管理的难度高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业务需求变化快，重量级应用层出不穷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>
            <a:solidFill>
              <a:schemeClr val="accent1"/>
            </a:solidFill>
          </a:endParaRPr>
        </a:p>
      </dsp:txBody>
      <dsp:txXfrm>
        <a:off x="2707271" y="781842"/>
        <a:ext cx="2372664" cy="2792179"/>
      </dsp:txXfrm>
    </dsp:sp>
    <dsp:sp modelId="{BCE71113-A3D9-4E5C-B484-6AA1FCBD7F6F}">
      <dsp:nvSpPr>
        <dsp:cNvPr id="0" name=""/>
        <dsp:cNvSpPr/>
      </dsp:nvSpPr>
      <dsp:spPr>
        <a:xfrm>
          <a:off x="5412109" y="177042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解决方案</a:t>
          </a:r>
          <a:endParaRPr lang="en-US" sz="2100" kern="1200" dirty="0"/>
        </a:p>
      </dsp:txBody>
      <dsp:txXfrm>
        <a:off x="5412109" y="177042"/>
        <a:ext cx="2372664" cy="604800"/>
      </dsp:txXfrm>
    </dsp:sp>
    <dsp:sp modelId="{72B40C44-210B-4FCE-82D3-A65C77806AC1}">
      <dsp:nvSpPr>
        <dsp:cNvPr id="0" name=""/>
        <dsp:cNvSpPr/>
      </dsp:nvSpPr>
      <dsp:spPr>
        <a:xfrm>
          <a:off x="5412109" y="781842"/>
          <a:ext cx="2372664" cy="27921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充分理解各个搜索业务，把应用相关的部分插件化</a:t>
          </a:r>
          <a:endParaRPr lang="en-US" sz="2100" kern="1200" dirty="0">
            <a:solidFill>
              <a:schemeClr val="accent1"/>
            </a:solidFill>
          </a:endParaRPr>
        </a:p>
      </dsp:txBody>
      <dsp:txXfrm>
        <a:off x="5412109" y="781842"/>
        <a:ext cx="2372664" cy="2792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CFA34-109C-4597-974A-0FC2940FFAC1}">
      <dsp:nvSpPr>
        <dsp:cNvPr id="0" name=""/>
        <dsp:cNvSpPr/>
      </dsp:nvSpPr>
      <dsp:spPr>
        <a:xfrm rot="5400000">
          <a:off x="-164334" y="167703"/>
          <a:ext cx="1095563" cy="7668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iSearch3</a:t>
          </a:r>
          <a:endParaRPr lang="zh-CN" altLang="en-US" sz="1700" kern="1200" dirty="0"/>
        </a:p>
      </dsp:txBody>
      <dsp:txXfrm rot="-5400000">
        <a:off x="1" y="386815"/>
        <a:ext cx="766894" cy="328669"/>
      </dsp:txXfrm>
    </dsp:sp>
    <dsp:sp modelId="{66BF136A-15F8-4E31-8A4C-85F01D4B66C7}">
      <dsp:nvSpPr>
        <dsp:cNvPr id="0" name=""/>
        <dsp:cNvSpPr/>
      </dsp:nvSpPr>
      <dsp:spPr>
        <a:xfrm rot="5400000">
          <a:off x="3920732" y="-3150469"/>
          <a:ext cx="712116" cy="7019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0070C0"/>
              </a:solidFill>
            </a:rPr>
            <a:t>基本无插件机制</a:t>
          </a:r>
          <a:endParaRPr lang="zh-CN" altLang="en-US" sz="1400" kern="1200" dirty="0">
            <a:solidFill>
              <a:srgbClr val="0070C0"/>
            </a:solidFill>
          </a:endParaRPr>
        </a:p>
      </dsp:txBody>
      <dsp:txXfrm rot="-5400000">
        <a:off x="766895" y="38131"/>
        <a:ext cx="6985029" cy="642590"/>
      </dsp:txXfrm>
    </dsp:sp>
    <dsp:sp modelId="{1D830452-220D-43BD-A0AC-B9C9B3AEA4A6}">
      <dsp:nvSpPr>
        <dsp:cNvPr id="0" name=""/>
        <dsp:cNvSpPr/>
      </dsp:nvSpPr>
      <dsp:spPr>
        <a:xfrm rot="5400000">
          <a:off x="-164334" y="1115105"/>
          <a:ext cx="1095563" cy="7668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/>
            <a:t>iSearch4</a:t>
          </a:r>
          <a:endParaRPr lang="zh-CN" altLang="en-US" sz="1700" kern="1200" baseline="0" dirty="0"/>
        </a:p>
      </dsp:txBody>
      <dsp:txXfrm rot="-5400000">
        <a:off x="1" y="1334217"/>
        <a:ext cx="766894" cy="328669"/>
      </dsp:txXfrm>
    </dsp:sp>
    <dsp:sp modelId="{E7DF46D3-DD19-4989-9504-577433CD99BE}">
      <dsp:nvSpPr>
        <dsp:cNvPr id="0" name=""/>
        <dsp:cNvSpPr/>
      </dsp:nvSpPr>
      <dsp:spPr>
        <a:xfrm rot="5400000">
          <a:off x="3920732" y="-2203067"/>
          <a:ext cx="712116" cy="7019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070C0"/>
              </a:solidFill>
            </a:rPr>
            <a:t>Blender</a:t>
          </a:r>
          <a:r>
            <a:rPr lang="zh-CN" altLang="en-US" sz="1400" kern="120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dirty="0" smtClean="0">
              <a:solidFill>
                <a:srgbClr val="0070C0"/>
              </a:solidFill>
            </a:rPr>
            <a:t>		</a:t>
          </a:r>
          <a:r>
            <a:rPr lang="zh-CN" altLang="en-US" sz="1400" kern="1200" dirty="0" smtClean="0">
              <a:solidFill>
                <a:srgbClr val="0070C0"/>
              </a:solidFill>
            </a:rPr>
            <a:t>排序框架</a:t>
          </a:r>
          <a:endParaRPr lang="zh-CN" altLang="en-US" sz="1400" kern="1200" dirty="0">
            <a:solidFill>
              <a:srgbClr val="0070C0"/>
            </a:solidFill>
          </a:endParaRPr>
        </a:p>
      </dsp:txBody>
      <dsp:txXfrm rot="-5400000">
        <a:off x="766895" y="985533"/>
        <a:ext cx="6985029" cy="642590"/>
      </dsp:txXfrm>
    </dsp:sp>
    <dsp:sp modelId="{868FEE9F-B2AB-4D5B-86EE-506FC77C2002}">
      <dsp:nvSpPr>
        <dsp:cNvPr id="0" name=""/>
        <dsp:cNvSpPr/>
      </dsp:nvSpPr>
      <dsp:spPr>
        <a:xfrm rot="5400000">
          <a:off x="-164334" y="2062507"/>
          <a:ext cx="1095563" cy="7668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baseline="0" dirty="0" err="1" smtClean="0"/>
            <a:t>Kingso</a:t>
          </a:r>
          <a:endParaRPr lang="zh-CN" altLang="en-US" sz="2000" kern="1200" baseline="0" dirty="0"/>
        </a:p>
      </dsp:txBody>
      <dsp:txXfrm rot="-5400000">
        <a:off x="1" y="2281619"/>
        <a:ext cx="766894" cy="328669"/>
      </dsp:txXfrm>
    </dsp:sp>
    <dsp:sp modelId="{5662F323-94B0-4908-96E9-1B6CE5FA061A}">
      <dsp:nvSpPr>
        <dsp:cNvPr id="0" name=""/>
        <dsp:cNvSpPr/>
      </dsp:nvSpPr>
      <dsp:spPr>
        <a:xfrm rot="5400000">
          <a:off x="3920732" y="-1255665"/>
          <a:ext cx="712116" cy="7019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070C0"/>
              </a:solidFill>
            </a:rPr>
            <a:t>Blender</a:t>
          </a:r>
          <a:r>
            <a:rPr lang="zh-CN" altLang="en-US" sz="1400" kern="120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dirty="0" smtClean="0">
              <a:solidFill>
                <a:srgbClr val="0070C0"/>
              </a:solidFill>
            </a:rPr>
            <a:t>		</a:t>
          </a:r>
          <a:r>
            <a:rPr lang="zh-CN" altLang="en-US" sz="1400" kern="1200" dirty="0" smtClean="0">
              <a:solidFill>
                <a:srgbClr val="0070C0"/>
              </a:solidFill>
            </a:rPr>
            <a:t>排序框架</a:t>
          </a:r>
          <a:endParaRPr lang="zh-CN" altLang="en-US" sz="1400" kern="1200" dirty="0">
            <a:solidFill>
              <a:srgbClr val="0070C0"/>
            </a:solidFill>
          </a:endParaRPr>
        </a:p>
      </dsp:txBody>
      <dsp:txXfrm rot="-5400000">
        <a:off x="766895" y="1932935"/>
        <a:ext cx="6985029" cy="642590"/>
      </dsp:txXfrm>
    </dsp:sp>
    <dsp:sp modelId="{90A0823E-3ED9-4475-8F98-D64D483FC95D}">
      <dsp:nvSpPr>
        <dsp:cNvPr id="0" name=""/>
        <dsp:cNvSpPr/>
      </dsp:nvSpPr>
      <dsp:spPr>
        <a:xfrm rot="5400000">
          <a:off x="-164334" y="3026437"/>
          <a:ext cx="1095563" cy="7668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iSearch5</a:t>
          </a:r>
          <a:endParaRPr lang="zh-CN" altLang="en-US" sz="1600" kern="1200" dirty="0"/>
        </a:p>
      </dsp:txBody>
      <dsp:txXfrm rot="-5400000">
        <a:off x="1" y="3245549"/>
        <a:ext cx="766894" cy="328669"/>
      </dsp:txXfrm>
    </dsp:sp>
    <dsp:sp modelId="{145CD921-7278-41E3-BC58-D03EF50574D5}">
      <dsp:nvSpPr>
        <dsp:cNvPr id="0" name=""/>
        <dsp:cNvSpPr/>
      </dsp:nvSpPr>
      <dsp:spPr>
        <a:xfrm rot="5400000">
          <a:off x="3904204" y="-291735"/>
          <a:ext cx="745172" cy="70197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baseline="0" dirty="0" smtClean="0">
              <a:solidFill>
                <a:srgbClr val="0070C0"/>
              </a:solidFill>
            </a:rPr>
            <a:t>Build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baseline="0" dirty="0" smtClean="0">
              <a:solidFill>
                <a:srgbClr val="0070C0"/>
              </a:solidFill>
            </a:rPr>
            <a:t>		</a:t>
          </a:r>
          <a:r>
            <a:rPr lang="en-US" altLang="zh-CN" sz="1400" kern="1200" baseline="0" dirty="0" err="1" smtClean="0">
              <a:solidFill>
                <a:srgbClr val="0070C0"/>
              </a:solidFill>
            </a:rPr>
            <a:t>qrs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baseline="0" dirty="0" smtClean="0">
              <a:solidFill>
                <a:srgbClr val="0070C0"/>
              </a:solidFill>
            </a:rPr>
            <a:t>			Summary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插件</a:t>
          </a:r>
          <a:endParaRPr lang="zh-CN" altLang="en-US" sz="1400" kern="1200" baseline="0" dirty="0">
            <a:solidFill>
              <a:srgbClr val="0070C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baseline="0" dirty="0" smtClean="0">
              <a:solidFill>
                <a:srgbClr val="0070C0"/>
              </a:solidFill>
            </a:rPr>
            <a:t>Function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baseline="0" dirty="0" smtClean="0">
              <a:solidFill>
                <a:srgbClr val="0070C0"/>
              </a:solidFill>
            </a:rPr>
            <a:t>		function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插件</a:t>
          </a:r>
          <a:r>
            <a:rPr lang="en-US" altLang="zh-CN" sz="1400" kern="1200" baseline="0" dirty="0" smtClean="0">
              <a:solidFill>
                <a:srgbClr val="0070C0"/>
              </a:solidFill>
            </a:rPr>
            <a:t>		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排序插件（</a:t>
          </a:r>
          <a:r>
            <a:rPr lang="en-US" altLang="zh-CN" sz="1400" kern="1200" baseline="0" dirty="0" smtClean="0">
              <a:solidFill>
                <a:srgbClr val="0070C0"/>
              </a:solidFill>
            </a:rPr>
            <a:t>hobbit</a:t>
          </a:r>
          <a:r>
            <a:rPr lang="zh-CN" altLang="en-US" sz="1400" kern="1200" baseline="0" dirty="0" smtClean="0">
              <a:solidFill>
                <a:srgbClr val="0070C0"/>
              </a:solidFill>
            </a:rPr>
            <a:t>）</a:t>
          </a:r>
          <a:endParaRPr lang="zh-CN" altLang="en-US" sz="1400" kern="1200" baseline="0" dirty="0">
            <a:solidFill>
              <a:srgbClr val="0070C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baseline="0" dirty="0"/>
        </a:p>
      </dsp:txBody>
      <dsp:txXfrm rot="-5400000">
        <a:off x="766894" y="2881951"/>
        <a:ext cx="6983416" cy="672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883C7-6087-451B-AD8E-4EC6C2C00623}">
      <dsp:nvSpPr>
        <dsp:cNvPr id="0" name=""/>
        <dsp:cNvSpPr/>
      </dsp:nvSpPr>
      <dsp:spPr>
        <a:xfrm>
          <a:off x="2433" y="59951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背景</a:t>
          </a:r>
          <a:endParaRPr lang="en-US" sz="2100" kern="1200" dirty="0"/>
        </a:p>
      </dsp:txBody>
      <dsp:txXfrm>
        <a:off x="2433" y="59951"/>
        <a:ext cx="2372664" cy="604800"/>
      </dsp:txXfrm>
    </dsp:sp>
    <dsp:sp modelId="{8F594ABF-0BD8-47D6-8C6A-26D3268CA685}">
      <dsp:nvSpPr>
        <dsp:cNvPr id="0" name=""/>
        <dsp:cNvSpPr/>
      </dsp:nvSpPr>
      <dsp:spPr>
        <a:xfrm>
          <a:off x="2433" y="664751"/>
          <a:ext cx="2372664" cy="3026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淘宝的访问量增长迅速，年均增幅在</a:t>
          </a:r>
          <a:r>
            <a:rPr lang="en-US" sz="2100" kern="1200" dirty="0" smtClean="0">
              <a:solidFill>
                <a:schemeClr val="accent1"/>
              </a:solidFill>
            </a:rPr>
            <a:t>50%</a:t>
          </a:r>
          <a:r>
            <a:rPr lang="zh-CN" sz="2100" kern="1200" dirty="0" smtClean="0">
              <a:solidFill>
                <a:schemeClr val="accent1"/>
              </a:solidFill>
            </a:rPr>
            <a:t>左右</a:t>
          </a:r>
          <a:endParaRPr lang="en-US" sz="2100" kern="1200" dirty="0">
            <a:solidFill>
              <a:schemeClr val="accent1"/>
            </a:solidFill>
          </a:endParaRPr>
        </a:p>
      </dsp:txBody>
      <dsp:txXfrm>
        <a:off x="2433" y="664751"/>
        <a:ext cx="2372664" cy="3026362"/>
      </dsp:txXfrm>
    </dsp:sp>
    <dsp:sp modelId="{BD49983F-8A12-4A78-A62C-F49CCE817F49}">
      <dsp:nvSpPr>
        <dsp:cNvPr id="0" name=""/>
        <dsp:cNvSpPr/>
      </dsp:nvSpPr>
      <dsp:spPr>
        <a:xfrm>
          <a:off x="2707271" y="59951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面临的困难</a:t>
          </a:r>
          <a:endParaRPr lang="en-US" sz="2100" kern="1200" dirty="0"/>
        </a:p>
      </dsp:txBody>
      <dsp:txXfrm>
        <a:off x="2707271" y="59951"/>
        <a:ext cx="2372664" cy="604800"/>
      </dsp:txXfrm>
    </dsp:sp>
    <dsp:sp modelId="{CF83671A-4816-4CAC-9AD5-353A2E88FC22}">
      <dsp:nvSpPr>
        <dsp:cNvPr id="0" name=""/>
        <dsp:cNvSpPr/>
      </dsp:nvSpPr>
      <dsp:spPr>
        <a:xfrm>
          <a:off x="2707271" y="664751"/>
          <a:ext cx="2372664" cy="3026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服务器预算远低于访问量增长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宝贝数量逐年递增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访问量会集中在双</a:t>
          </a:r>
          <a:r>
            <a:rPr lang="en-US" sz="2100" kern="1200" dirty="0" smtClean="0">
              <a:solidFill>
                <a:schemeClr val="accent1"/>
              </a:solidFill>
            </a:rPr>
            <a:t>11</a:t>
          </a:r>
          <a:r>
            <a:rPr lang="zh-CN" sz="2100" kern="1200" dirty="0" smtClean="0">
              <a:solidFill>
                <a:schemeClr val="accent1"/>
              </a:solidFill>
            </a:rPr>
            <a:t>爆发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业务需求变化快，重量级应用层出不穷</a:t>
          </a:r>
          <a:endParaRPr lang="en-US" sz="2100" kern="1200" dirty="0">
            <a:solidFill>
              <a:schemeClr val="accent1"/>
            </a:solidFill>
          </a:endParaRPr>
        </a:p>
      </dsp:txBody>
      <dsp:txXfrm>
        <a:off x="2707271" y="664751"/>
        <a:ext cx="2372664" cy="3026362"/>
      </dsp:txXfrm>
    </dsp:sp>
    <dsp:sp modelId="{BCE71113-A3D9-4E5C-B484-6AA1FCBD7F6F}">
      <dsp:nvSpPr>
        <dsp:cNvPr id="0" name=""/>
        <dsp:cNvSpPr/>
      </dsp:nvSpPr>
      <dsp:spPr>
        <a:xfrm>
          <a:off x="5412109" y="59951"/>
          <a:ext cx="237266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解决方案</a:t>
          </a:r>
          <a:endParaRPr lang="en-US" sz="2100" kern="1200" dirty="0"/>
        </a:p>
      </dsp:txBody>
      <dsp:txXfrm>
        <a:off x="5412109" y="59951"/>
        <a:ext cx="2372664" cy="604800"/>
      </dsp:txXfrm>
    </dsp:sp>
    <dsp:sp modelId="{72B40C44-210B-4FCE-82D3-A65C77806AC1}">
      <dsp:nvSpPr>
        <dsp:cNvPr id="0" name=""/>
        <dsp:cNvSpPr/>
      </dsp:nvSpPr>
      <dsp:spPr>
        <a:xfrm>
          <a:off x="5412109" y="664751"/>
          <a:ext cx="2372664" cy="3026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支持异步服务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针对重量级应用进行优化</a:t>
          </a:r>
          <a:endParaRPr lang="en-US" sz="2100" kern="1200" dirty="0">
            <a:solidFill>
              <a:schemeClr val="accent1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>
              <a:solidFill>
                <a:schemeClr val="accent1"/>
              </a:solidFill>
            </a:rPr>
            <a:t>引擎底层优化</a:t>
          </a:r>
          <a:endParaRPr lang="en-US" sz="2100" kern="1200" dirty="0">
            <a:solidFill>
              <a:schemeClr val="accent1"/>
            </a:solidFill>
          </a:endParaRPr>
        </a:p>
      </dsp:txBody>
      <dsp:txXfrm>
        <a:off x="5412109" y="664751"/>
        <a:ext cx="2372664" cy="3026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CFA34-109C-4597-974A-0FC2940FFAC1}">
      <dsp:nvSpPr>
        <dsp:cNvPr id="0" name=""/>
        <dsp:cNvSpPr/>
      </dsp:nvSpPr>
      <dsp:spPr>
        <a:xfrm rot="5400000">
          <a:off x="-172355" y="175378"/>
          <a:ext cx="1149035" cy="8043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iSearch3</a:t>
          </a:r>
          <a:endParaRPr lang="zh-CN" altLang="en-US" sz="1600" kern="1200" baseline="0" dirty="0"/>
        </a:p>
      </dsp:txBody>
      <dsp:txXfrm rot="-5400000">
        <a:off x="1" y="405186"/>
        <a:ext cx="804325" cy="344710"/>
      </dsp:txXfrm>
    </dsp:sp>
    <dsp:sp modelId="{66BF136A-15F8-4E31-8A4C-85F01D4B66C7}">
      <dsp:nvSpPr>
        <dsp:cNvPr id="0" name=""/>
        <dsp:cNvSpPr/>
      </dsp:nvSpPr>
      <dsp:spPr>
        <a:xfrm rot="5400000">
          <a:off x="3922069" y="-3114720"/>
          <a:ext cx="746873" cy="6982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/>
              </a:solidFill>
            </a:rPr>
            <a:t>多路归并</a:t>
          </a:r>
          <a:endParaRPr lang="zh-CN" altLang="en-US" sz="1400" kern="1200" dirty="0">
            <a:solidFill>
              <a:schemeClr val="accent1"/>
            </a:solidFill>
          </a:endParaRPr>
        </a:p>
      </dsp:txBody>
      <dsp:txXfrm rot="-5400000">
        <a:off x="804326" y="39482"/>
        <a:ext cx="6945902" cy="673955"/>
      </dsp:txXfrm>
    </dsp:sp>
    <dsp:sp modelId="{1D830452-220D-43BD-A0AC-B9C9B3AEA4A6}">
      <dsp:nvSpPr>
        <dsp:cNvPr id="0" name=""/>
        <dsp:cNvSpPr/>
      </dsp:nvSpPr>
      <dsp:spPr>
        <a:xfrm rot="5400000">
          <a:off x="-172355" y="1177037"/>
          <a:ext cx="1149035" cy="8043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iSearch4</a:t>
          </a:r>
          <a:endParaRPr lang="zh-CN" altLang="en-US" sz="1600" kern="1200" baseline="0" dirty="0"/>
        </a:p>
      </dsp:txBody>
      <dsp:txXfrm rot="-5400000">
        <a:off x="1" y="1406845"/>
        <a:ext cx="804325" cy="344710"/>
      </dsp:txXfrm>
    </dsp:sp>
    <dsp:sp modelId="{E7DF46D3-DD19-4989-9504-577433CD99BE}">
      <dsp:nvSpPr>
        <dsp:cNvPr id="0" name=""/>
        <dsp:cNvSpPr/>
      </dsp:nvSpPr>
      <dsp:spPr>
        <a:xfrm rot="5400000">
          <a:off x="3922069" y="-2113062"/>
          <a:ext cx="746873" cy="6982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/>
              </a:solidFill>
            </a:rPr>
            <a:t>解决</a:t>
          </a:r>
          <a:r>
            <a:rPr lang="en-US" altLang="zh-CN" sz="1400" kern="1200" dirty="0" err="1" smtClean="0">
              <a:solidFill>
                <a:schemeClr val="accent1"/>
              </a:solidFill>
            </a:rPr>
            <a:t>mmap</a:t>
          </a:r>
          <a:r>
            <a:rPr lang="zh-CN" altLang="en-US" sz="1400" kern="1200" dirty="0" smtClean="0">
              <a:solidFill>
                <a:schemeClr val="accent1"/>
              </a:solidFill>
            </a:rPr>
            <a:t>全局锁热点</a:t>
          </a:r>
          <a:r>
            <a:rPr lang="en-US" altLang="zh-CN" sz="1400" kern="1200" dirty="0" smtClean="0">
              <a:solidFill>
                <a:schemeClr val="accent1"/>
              </a:solidFill>
            </a:rPr>
            <a:t>		</a:t>
          </a:r>
          <a:r>
            <a:rPr lang="zh-CN" altLang="en-US" sz="1400" kern="1200" dirty="0" smtClean="0">
              <a:solidFill>
                <a:schemeClr val="accent1"/>
              </a:solidFill>
            </a:rPr>
            <a:t> 多路归并前按照</a:t>
          </a:r>
          <a:r>
            <a:rPr lang="en-US" altLang="zh-CN" sz="1400" kern="1200" dirty="0" err="1" smtClean="0">
              <a:solidFill>
                <a:schemeClr val="accent1"/>
              </a:solidFill>
            </a:rPr>
            <a:t>df</a:t>
          </a:r>
          <a:r>
            <a:rPr lang="zh-CN" altLang="en-US" sz="1400" kern="1200" dirty="0" smtClean="0">
              <a:solidFill>
                <a:schemeClr val="accent1"/>
              </a:solidFill>
            </a:rPr>
            <a:t>排序</a:t>
          </a:r>
          <a:r>
            <a:rPr lang="en-US" altLang="zh-CN" sz="1400" kern="1200" dirty="0" smtClean="0">
              <a:solidFill>
                <a:schemeClr val="accent1"/>
              </a:solidFill>
            </a:rPr>
            <a:t>	</a:t>
          </a:r>
          <a:endParaRPr lang="zh-CN" altLang="en-US" sz="1400" kern="1200" dirty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/>
              </a:solidFill>
            </a:rPr>
            <a:t>高频</a:t>
          </a:r>
          <a:r>
            <a:rPr lang="en-US" altLang="zh-CN" sz="1400" kern="1200" dirty="0" smtClean="0">
              <a:solidFill>
                <a:schemeClr val="accent1"/>
              </a:solidFill>
            </a:rPr>
            <a:t>token</a:t>
          </a:r>
          <a:r>
            <a:rPr lang="zh-CN" altLang="en-US" sz="1400" kern="1200" dirty="0" smtClean="0">
              <a:solidFill>
                <a:schemeClr val="accent1"/>
              </a:solidFill>
            </a:rPr>
            <a:t>查询转</a:t>
          </a:r>
          <a:r>
            <a:rPr lang="en-US" altLang="zh-CN" sz="1400" kern="1200" dirty="0" smtClean="0">
              <a:solidFill>
                <a:schemeClr val="accent1"/>
              </a:solidFill>
            </a:rPr>
            <a:t>filter</a:t>
          </a:r>
          <a:endParaRPr lang="zh-CN" altLang="en-US" sz="1400" kern="1200" dirty="0">
            <a:solidFill>
              <a:schemeClr val="accent1"/>
            </a:solidFill>
          </a:endParaRPr>
        </a:p>
      </dsp:txBody>
      <dsp:txXfrm rot="-5400000">
        <a:off x="804326" y="1041140"/>
        <a:ext cx="6945902" cy="673955"/>
      </dsp:txXfrm>
    </dsp:sp>
    <dsp:sp modelId="{868FEE9F-B2AB-4D5B-86EE-506FC77C2002}">
      <dsp:nvSpPr>
        <dsp:cNvPr id="0" name=""/>
        <dsp:cNvSpPr/>
      </dsp:nvSpPr>
      <dsp:spPr>
        <a:xfrm rot="5400000">
          <a:off x="-172355" y="2178696"/>
          <a:ext cx="1149035" cy="8043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baseline="0" dirty="0" err="1" smtClean="0"/>
            <a:t>Kingso</a:t>
          </a:r>
          <a:endParaRPr lang="zh-CN" altLang="en-US" sz="2000" kern="1200" baseline="0" dirty="0"/>
        </a:p>
      </dsp:txBody>
      <dsp:txXfrm rot="-5400000">
        <a:off x="1" y="2408504"/>
        <a:ext cx="804325" cy="344710"/>
      </dsp:txXfrm>
    </dsp:sp>
    <dsp:sp modelId="{5662F323-94B0-4908-96E9-1B6CE5FA061A}">
      <dsp:nvSpPr>
        <dsp:cNvPr id="0" name=""/>
        <dsp:cNvSpPr/>
      </dsp:nvSpPr>
      <dsp:spPr>
        <a:xfrm rot="5400000">
          <a:off x="3922069" y="-1111403"/>
          <a:ext cx="746873" cy="6982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/>
              </a:solidFill>
            </a:rPr>
            <a:t>索引截断</a:t>
          </a:r>
          <a:r>
            <a:rPr lang="en-US" altLang="zh-CN" sz="1400" kern="1200" dirty="0" smtClean="0">
              <a:solidFill>
                <a:schemeClr val="accent1"/>
              </a:solidFill>
            </a:rPr>
            <a:t>			Full Cache</a:t>
          </a:r>
          <a:endParaRPr lang="zh-CN" altLang="en-US" sz="1400" kern="1200" dirty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/>
              </a:solidFill>
            </a:rPr>
            <a:t>高频</a:t>
          </a:r>
          <a:r>
            <a:rPr lang="en-US" altLang="zh-CN" sz="1400" kern="1200" dirty="0" smtClean="0">
              <a:solidFill>
                <a:schemeClr val="accent1"/>
              </a:solidFill>
            </a:rPr>
            <a:t>token</a:t>
          </a:r>
          <a:r>
            <a:rPr lang="zh-CN" altLang="en-US" sz="1400" kern="1200" dirty="0" smtClean="0">
              <a:solidFill>
                <a:schemeClr val="accent1"/>
              </a:solidFill>
            </a:rPr>
            <a:t>建</a:t>
          </a:r>
          <a:r>
            <a:rPr lang="en-US" altLang="zh-CN" sz="1400" kern="1200" dirty="0" smtClean="0">
              <a:solidFill>
                <a:schemeClr val="accent1"/>
              </a:solidFill>
            </a:rPr>
            <a:t>bitmap</a:t>
          </a:r>
          <a:endParaRPr lang="zh-CN" altLang="zh-CN" sz="1400" kern="1200" dirty="0" smtClean="0">
            <a:solidFill>
              <a:schemeClr val="accent1"/>
            </a:solidFill>
          </a:endParaRPr>
        </a:p>
      </dsp:txBody>
      <dsp:txXfrm rot="-5400000">
        <a:off x="804326" y="2042799"/>
        <a:ext cx="6945902" cy="673955"/>
      </dsp:txXfrm>
    </dsp:sp>
    <dsp:sp modelId="{90A0823E-3ED9-4475-8F98-D64D483FC95D}">
      <dsp:nvSpPr>
        <dsp:cNvPr id="0" name=""/>
        <dsp:cNvSpPr/>
      </dsp:nvSpPr>
      <dsp:spPr>
        <a:xfrm rot="5400000">
          <a:off x="-172355" y="3196759"/>
          <a:ext cx="1149035" cy="8043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iSearch5</a:t>
          </a:r>
          <a:endParaRPr lang="zh-CN" altLang="en-US" sz="1600" kern="1200" baseline="0" dirty="0"/>
        </a:p>
      </dsp:txBody>
      <dsp:txXfrm rot="-5400000">
        <a:off x="1" y="3426567"/>
        <a:ext cx="804325" cy="344710"/>
      </dsp:txXfrm>
    </dsp:sp>
    <dsp:sp modelId="{145CD921-7278-41E3-BC58-D03EF50574D5}">
      <dsp:nvSpPr>
        <dsp:cNvPr id="0" name=""/>
        <dsp:cNvSpPr/>
      </dsp:nvSpPr>
      <dsp:spPr>
        <a:xfrm rot="5400000">
          <a:off x="3905664" y="-93339"/>
          <a:ext cx="779683" cy="6982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baseline="0" dirty="0" smtClean="0">
              <a:solidFill>
                <a:schemeClr val="accent1"/>
              </a:solidFill>
            </a:rPr>
            <a:t>对索引数据进行预处理（</a:t>
          </a:r>
          <a:r>
            <a:rPr lang="en-US" altLang="zh-CN" sz="1400" kern="1200" baseline="0" dirty="0" smtClean="0">
              <a:solidFill>
                <a:schemeClr val="accent1"/>
              </a:solidFill>
            </a:rPr>
            <a:t>doc</a:t>
          </a:r>
          <a:r>
            <a:rPr lang="zh-CN" altLang="en-US" sz="1400" kern="1200" baseline="0" dirty="0" smtClean="0">
              <a:solidFill>
                <a:schemeClr val="accent1"/>
              </a:solidFill>
            </a:rPr>
            <a:t>按照类目排序）</a:t>
          </a:r>
          <a:endParaRPr lang="zh-CN" altLang="zh-CN" sz="1400" kern="1200" baseline="0" dirty="0" smtClean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baseline="0" dirty="0" smtClean="0">
              <a:solidFill>
                <a:schemeClr val="accent1"/>
              </a:solidFill>
            </a:rPr>
            <a:t>索引分层</a:t>
          </a:r>
          <a:endParaRPr lang="zh-CN" altLang="zh-CN" sz="1400" kern="1200" baseline="0" dirty="0" smtClean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zh-CN" sz="1400" kern="1200" baseline="0" dirty="0" smtClean="0"/>
        </a:p>
      </dsp:txBody>
      <dsp:txXfrm rot="-5400000">
        <a:off x="804326" y="3046060"/>
        <a:ext cx="6944300" cy="703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98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Vespa</a:t>
            </a:r>
            <a:r>
              <a:rPr lang="zh-CN" altLang="en-US" dirty="0" smtClean="0"/>
              <a:t>：垂直搜索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ISearch3.2	TB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B2B</a:t>
            </a:r>
            <a:r>
              <a:rPr lang="zh-CN" altLang="en-US" dirty="0" smtClean="0"/>
              <a:t>统一版本的奠基者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ISearch4.0	</a:t>
            </a:r>
            <a:r>
              <a:rPr lang="en-US" altLang="zh-CN" dirty="0" err="1" smtClean="0"/>
              <a:t>anet</a:t>
            </a:r>
            <a:r>
              <a:rPr lang="zh-CN" altLang="en-US" dirty="0" smtClean="0"/>
              <a:t>服务框架代替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，异步代替同步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ISearch416	</a:t>
            </a:r>
            <a:r>
              <a:rPr lang="zh-CN" altLang="en-US" dirty="0" smtClean="0"/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B2B/P4P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合作，可配置化排序框架</a:t>
            </a:r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Kingso</a:t>
            </a:r>
            <a:r>
              <a:rPr lang="en-US" altLang="zh-CN" dirty="0" smtClean="0"/>
              <a:t>	</a:t>
            </a:r>
            <a:r>
              <a:rPr lang="zh-CN" altLang="en-US" dirty="0" smtClean="0"/>
              <a:t>专一的性能王者，产生了很多性能优化的</a:t>
            </a:r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	ISearch5	</a:t>
            </a:r>
            <a:r>
              <a:rPr lang="zh-CN" altLang="en-US" dirty="0" smtClean="0"/>
              <a:t>平台化的集大成者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保证每次上线给用户的搜索结果一致， 结果不一致的需要使用</a:t>
            </a:r>
            <a:r>
              <a:rPr lang="en-US" altLang="zh-CN" dirty="0" err="1" smtClean="0"/>
              <a:t>bts</a:t>
            </a:r>
            <a:r>
              <a:rPr lang="zh-CN" altLang="en-US" dirty="0" smtClean="0"/>
              <a:t>验证效果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不同于全网搜索，商业搜索引擎需要呈现给用户定制化、丰富多彩的搜索结果。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比如：用户需要找到</a:t>
            </a:r>
            <a:r>
              <a:rPr lang="zh-CN" altLang="en-US" baseline="0" dirty="0" smtClean="0"/>
              <a:t> 不同品牌的</a:t>
            </a:r>
            <a:r>
              <a:rPr lang="en-US" altLang="zh-CN" baseline="0" dirty="0" smtClean="0"/>
              <a:t>mp3</a:t>
            </a:r>
            <a:r>
              <a:rPr lang="zh-CN" altLang="en-US" baseline="0" dirty="0" smtClean="0"/>
              <a:t>，按照价格排序。 引擎需要的处理就是对</a:t>
            </a:r>
            <a:r>
              <a:rPr lang="en-US" altLang="zh-CN" baseline="0" dirty="0" smtClean="0"/>
              <a:t>mp3</a:t>
            </a:r>
            <a:r>
              <a:rPr lang="zh-CN" altLang="en-US" baseline="0" dirty="0" smtClean="0"/>
              <a:t>的结果按照品牌做排重，再按照价格进行堆排。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现在主搜已有</a:t>
            </a:r>
            <a:r>
              <a:rPr lang="en-US" altLang="zh-CN" dirty="0" smtClean="0"/>
              <a:t>69</a:t>
            </a:r>
            <a:r>
              <a:rPr lang="zh-CN" altLang="en-US" dirty="0" smtClean="0"/>
              <a:t>种排序算法，每种算法均包含多个基础逻辑单元。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举例：海选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类目混排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打散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heapsort</a:t>
            </a:r>
            <a:r>
              <a:rPr lang="zh-CN" altLang="en-US" dirty="0" smtClean="0"/>
              <a:t>。如果没有排序框架的支持，按组合不同，需要实现</a:t>
            </a:r>
            <a:r>
              <a:rPr lang="en-US" altLang="zh-CN" dirty="0" smtClean="0"/>
              <a:t>69</a:t>
            </a:r>
            <a:r>
              <a:rPr lang="zh-CN" altLang="en-US" dirty="0" smtClean="0"/>
              <a:t>种复杂的排序逻辑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dirty="0" smtClean="0"/>
              <a:t>1</a:t>
            </a:r>
            <a:r>
              <a:rPr lang="zh-CN" altLang="en-US" dirty="0" smtClean="0"/>
              <a:t>、对原始文档处理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编写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自定义分词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对分词之后的文档进行处理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：中取出来的原文进行处理。 标红、折扣计算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：过滤、统计、排序、打散  </a:t>
            </a:r>
            <a:r>
              <a:rPr lang="en-US" altLang="zh-CN" dirty="0" smtClean="0"/>
              <a:t>filter=</a:t>
            </a:r>
            <a:r>
              <a:rPr lang="en-US" altLang="zh-CN" dirty="0" err="1" smtClean="0"/>
              <a:t>discnt_t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zk_time,zk_rate</a:t>
            </a:r>
            <a:r>
              <a:rPr lang="en-US" altLang="zh-CN" dirty="0" smtClean="0"/>
              <a:t>)&gt; 0.9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宝贝数量的增加给性能优化带来了很大压力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的访问量集中爆发（有一年曾经预估会增长</a:t>
            </a:r>
            <a:r>
              <a:rPr lang="en-US" altLang="zh-CN" dirty="0" smtClean="0"/>
              <a:t>30</a:t>
            </a:r>
            <a:r>
              <a:rPr lang="zh-CN" altLang="en-US" dirty="0" smtClean="0"/>
              <a:t>倍）</a:t>
            </a:r>
            <a:endParaRPr lang="en-US" altLang="zh-CN" dirty="0" smtClean="0"/>
          </a:p>
          <a:p>
            <a:r>
              <a:rPr lang="en-US" altLang="zh-CN" dirty="0" smtClean="0"/>
              <a:t>ISearch3-&gt;ISearch4</a:t>
            </a:r>
            <a:r>
              <a:rPr lang="zh-CN" altLang="en-US" dirty="0" smtClean="0"/>
              <a:t>：可支持异步服务框架的</a:t>
            </a:r>
            <a:r>
              <a:rPr lang="en-US" altLang="zh-CN" dirty="0" err="1" smtClean="0"/>
              <a:t>anet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apache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针对重量级应用进行优化（</a:t>
            </a:r>
            <a:r>
              <a:rPr lang="en-US" altLang="zh-CN" dirty="0" err="1" smtClean="0"/>
              <a:t>uniq</a:t>
            </a:r>
            <a:r>
              <a:rPr lang="zh-CN" altLang="en-US" dirty="0" smtClean="0"/>
              <a:t>、海选、折扣价格）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引擎底层优化（索引截断、高频词转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、索引预排序、</a:t>
            </a:r>
            <a:r>
              <a:rPr lang="en-US" altLang="zh-CN" dirty="0" smtClean="0"/>
              <a:t>full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全局锁：索引都是通过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方式映射到内存。通过升级内核</a:t>
            </a:r>
            <a:r>
              <a:rPr lang="en-US" altLang="zh-CN" dirty="0" smtClean="0"/>
              <a:t>2.6.32</a:t>
            </a:r>
            <a:r>
              <a:rPr lang="zh-CN" altLang="en-US" dirty="0" smtClean="0"/>
              <a:t>解决，或者修改线程数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、索引截断：基于对业务的理解，把倒排按照一定策略排序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=</a:t>
            </a:r>
            <a:r>
              <a:rPr lang="zh-CN" altLang="en-US" dirty="0" smtClean="0"/>
              <a:t>销量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举例：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月份，</a:t>
            </a:r>
            <a:r>
              <a:rPr lang="en-US" altLang="zh-CN" dirty="0" err="1" smtClean="0"/>
              <a:t>kingso</a:t>
            </a:r>
            <a:r>
              <a:rPr lang="zh-CN" altLang="en-US" dirty="0" smtClean="0"/>
              <a:t>瘦身版本</a:t>
            </a:r>
            <a:endParaRPr lang="en-US" altLang="zh-CN" dirty="0" smtClean="0"/>
          </a:p>
          <a:p>
            <a:r>
              <a:rPr lang="zh-CN" altLang="en-US" dirty="0" smtClean="0"/>
              <a:t>任务艰巨：</a:t>
            </a:r>
            <a:endParaRPr lang="en-US" altLang="zh-CN" dirty="0" smtClean="0"/>
          </a:p>
          <a:p>
            <a:r>
              <a:rPr lang="zh-CN" altLang="en-US" dirty="0" smtClean="0"/>
              <a:t>时间短：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ISearch5</a:t>
            </a:r>
            <a:r>
              <a:rPr lang="zh-CN" altLang="en-US" dirty="0" smtClean="0"/>
              <a:t>项目的成功经验，引入索引预排序</a:t>
            </a:r>
            <a:r>
              <a:rPr lang="en-US" altLang="zh-CN" dirty="0" smtClean="0"/>
              <a:t>feature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虽然是高效的查找结构，但要避免冲突。桶大小：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数量*</a:t>
            </a:r>
            <a:r>
              <a:rPr lang="en-US" altLang="zh-CN" dirty="0" smtClean="0"/>
              <a:t>5/3</a:t>
            </a:r>
            <a:r>
              <a:rPr lang="zh-CN" altLang="en-US" dirty="0" smtClean="0"/>
              <a:t>的最小质数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skip list</a:t>
            </a:r>
            <a:r>
              <a:rPr lang="zh-CN" altLang="zh-CN" dirty="0" smtClean="0"/>
              <a:t>（占用空间大幅下降、性能</a:t>
            </a:r>
            <a:r>
              <a:rPr lang="zh-CN" altLang="en-US" dirty="0" smtClean="0"/>
              <a:t>相对来说</a:t>
            </a:r>
            <a:r>
              <a:rPr lang="zh-CN" altLang="zh-CN" dirty="0" smtClean="0"/>
              <a:t>损失</a:t>
            </a:r>
            <a:r>
              <a:rPr lang="zh-CN" altLang="en-US" dirty="0" smtClean="0"/>
              <a:t>很小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kingso</a:t>
            </a:r>
            <a:r>
              <a:rPr lang="en-US" altLang="zh-CN" dirty="0" smtClean="0"/>
              <a:t> token</a:t>
            </a:r>
            <a:r>
              <a:rPr lang="zh-CN" altLang="en-US" dirty="0" smtClean="0"/>
              <a:t>使用闭链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（单子分词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语义分词，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数变少）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sz="1200" baseline="0" dirty="0" smtClean="0"/>
              <a:t>按照类目排序：提高了数据局部性。压缩时的异常值很少</a:t>
            </a:r>
            <a:endParaRPr lang="en-US" altLang="zh-CN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异常值一般采用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Simple16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正排字段存储类型更精确</a:t>
            </a:r>
            <a:endParaRPr lang="en-US" altLang="zh-CN" dirty="0" smtClean="0"/>
          </a:p>
          <a:p>
            <a:r>
              <a:rPr lang="zh-CN" altLang="en-US" dirty="0" smtClean="0"/>
              <a:t>属性信息编码：省市</a:t>
            </a:r>
            <a:endParaRPr lang="en-US" altLang="zh-CN" dirty="0" smtClean="0"/>
          </a:p>
          <a:p>
            <a:r>
              <a:rPr lang="en-US" altLang="zh-CN" dirty="0" err="1" smtClean="0"/>
              <a:t>Groupvarint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mlrfeature</a:t>
            </a:r>
            <a:endParaRPr lang="en-US" altLang="zh-CN" dirty="0" smtClean="0"/>
          </a:p>
          <a:p>
            <a:r>
              <a:rPr lang="zh-CN" altLang="en-US" dirty="0" smtClean="0"/>
              <a:t>多维预排序：类目、</a:t>
            </a:r>
            <a:r>
              <a:rPr lang="en-US" altLang="zh-CN" dirty="0" smtClean="0"/>
              <a:t>ends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日至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日，</a:t>
            </a:r>
            <a:r>
              <a:rPr lang="en-US" altLang="zh-CN" dirty="0" err="1" smtClean="0"/>
              <a:t>kingso</a:t>
            </a:r>
            <a:r>
              <a:rPr lang="zh-CN" altLang="en-US" dirty="0" smtClean="0"/>
              <a:t>发布了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个版本。平均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天一个版本，都是响应业务需求或性能需求发布的版本。故障率为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62833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4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13-11-27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iSearch</a:t>
            </a:r>
            <a:r>
              <a:rPr lang="zh-CN" altLang="en-US" dirty="0" smtClean="0">
                <a:solidFill>
                  <a:srgbClr val="0070C0"/>
                </a:solidFill>
              </a:rPr>
              <a:t>演变历程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太奕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倒排容量优化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771550"/>
          <a:ext cx="7488832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正排容量优化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771550"/>
          <a:ext cx="792088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保障机制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用户对引擎的期望：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能够支持更大领域的业务需求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能够更快速的响应业务需求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/>
                </a:solidFill>
              </a:rPr>
              <a:t>一个重要的前提：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保证上线版本的服务质量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保障机制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99592" y="843558"/>
          <a:ext cx="7787208" cy="375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EEF2BE-0CA4-4766-8B36-8E598B261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2EEF2BE-0CA4-4766-8B36-8E598B261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D69516-8E03-4D01-90A6-94F12BCBD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3D69516-8E03-4D01-90A6-94F12BCBD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544ACC-0078-46F7-A981-3D45B1B03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E544ACC-0078-46F7-A981-3D45B1B03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3740E-4BD0-49AD-BF9E-7CBD7839F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E763740E-4BD0-49AD-BF9E-7CBD7839F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了解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iSearch</a:t>
            </a:r>
            <a:r>
              <a:rPr lang="zh-CN" altLang="en-US" sz="2000" dirty="0" smtClean="0">
                <a:solidFill>
                  <a:schemeClr val="accent1"/>
                </a:solidFill>
              </a:rPr>
              <a:t>引擎历史变革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iSearch</a:t>
            </a:r>
            <a:r>
              <a:rPr lang="zh-CN" altLang="en-US" sz="2000" dirty="0" smtClean="0"/>
              <a:t>遇到过哪些问题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iSearch</a:t>
            </a:r>
            <a:r>
              <a:rPr lang="zh-CN" altLang="en-US" sz="2000" dirty="0" smtClean="0"/>
              <a:t>如何解决这些问题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 smtClean="0"/>
              <a:t>通过解决方案揭示</a:t>
            </a:r>
            <a:r>
              <a:rPr lang="en-US" altLang="zh-CN" sz="2000" dirty="0" err="1" smtClean="0"/>
              <a:t>iSearch</a:t>
            </a:r>
            <a:r>
              <a:rPr lang="zh-CN" altLang="en-US" sz="2000" dirty="0" smtClean="0"/>
              <a:t>的进化过程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 smtClean="0"/>
              <a:t>如何为</a:t>
            </a:r>
            <a:r>
              <a:rPr lang="en-US" altLang="zh-CN" sz="2000" dirty="0" err="1" smtClean="0"/>
              <a:t>iSearch</a:t>
            </a:r>
            <a:r>
              <a:rPr lang="zh-CN" altLang="en-US" sz="2000" dirty="0" smtClean="0"/>
              <a:t>的技术发展保驾护航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iSearch</a:t>
            </a:r>
            <a:r>
              <a:rPr lang="zh-CN" altLang="en-US" dirty="0" smtClean="0"/>
              <a:t>引擎历史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771550"/>
            <a:ext cx="62007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843559"/>
          <a:ext cx="7776864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283615-9AFD-4B95-884F-E645FE2EC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3283615-9AFD-4B95-884F-E645FE2EC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29F056-5772-4D3F-BA7C-58FAE93C4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229F056-5772-4D3F-BA7C-58FAE93C41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76F6FB-3618-4607-8EFD-230E99962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876F6FB-3618-4607-8EFD-230E99962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1187BF-6189-4ED8-BD5B-0CF3930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1187BF-6189-4ED8-BD5B-0CF3930025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F7F5DA-F601-4A1C-9D60-B71275073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C3F7F5DA-F601-4A1C-9D60-B71275073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9D373-7B97-4208-928B-C092C170C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C289D373-7B97-4208-928B-C092C170C9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899592" y="764901"/>
          <a:ext cx="7787208" cy="375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2883C7-6087-451B-AD8E-4EC6C2C00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82883C7-6087-451B-AD8E-4EC6C2C00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594ABF-0BD8-47D6-8C6A-26D3268CA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8F594ABF-0BD8-47D6-8C6A-26D3268CA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49983F-8A12-4A78-A62C-F49CCE817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49983F-8A12-4A78-A62C-F49CCE817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83671A-4816-4CAC-9AD5-353A2E88F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CF83671A-4816-4CAC-9AD5-353A2E88F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E71113-A3D9-4E5C-B484-6AA1FCBD7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CE71113-A3D9-4E5C-B484-6AA1FCBD7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B40C44-210B-4FCE-82D3-A65C7780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72B40C44-210B-4FCE-82D3-A65C77806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技术变革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00113" y="842962"/>
          <a:ext cx="7786687" cy="3961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99592" y="843558"/>
          <a:ext cx="7787208" cy="375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2883C7-6087-451B-AD8E-4EC6C2C00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82883C7-6087-451B-AD8E-4EC6C2C00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594ABF-0BD8-47D6-8C6A-26D3268CA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8F594ABF-0BD8-47D6-8C6A-26D3268CA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49983F-8A12-4A78-A62C-F49CCE817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D49983F-8A12-4A78-A62C-F49CCE817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83671A-4816-4CAC-9AD5-353A2E88F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CF83671A-4816-4CAC-9AD5-353A2E88F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E71113-A3D9-4E5C-B484-6AA1FCBD7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BCE71113-A3D9-4E5C-B484-6AA1FCBD7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B40C44-210B-4FCE-82D3-A65C7780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72B40C44-210B-4FCE-82D3-A65C77806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技术变革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699542"/>
          <a:ext cx="7786687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FCCFA34-109C-4597-974A-0FC2940FFA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66BF136A-15F8-4E31-8A4C-85F01D4B6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1D830452-220D-43BD-A0AC-B9C9B3AEA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graphicEl>
                                              <a:dgm id="{E7DF46D3-DD19-4989-9504-577433CD9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868FEE9F-B2AB-4D5B-86EE-506FC77C2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graphicEl>
                                              <a:dgm id="{5662F323-94B0-4908-96E9-1B6CE5FA0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90A0823E-3ED9-4475-8F98-D64D483FC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graphicEl>
                                              <a:dgm id="{145CD921-7278-41E3-BC58-D03EF5057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843558"/>
          <a:ext cx="7787208" cy="375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79EF1-768C-41DC-B74F-4B32B4348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2079EF1-768C-41DC-B74F-4B32B4348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DCB2C2-30CF-4B81-853A-D22D22893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C9DCB2C2-30CF-4B81-853A-D22D228933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F1AC48-A2F9-4AC2-981E-BFA1A2009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AF1AC48-A2F9-4AC2-981E-BFA1A2009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1D7469-1B9E-4C96-AEA5-49F67CE2D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841D7469-1B9E-4C96-AEA5-49F67CE2D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B4FE42-F3D6-4C72-A9BA-2825653F7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62B4FE42-F3D6-4C72-A9BA-2825653F7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0D9C72-DA11-48CA-972D-8C54A3CB2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930D9C72-DA11-48CA-972D-8C54A3CB21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1047</TotalTime>
  <Words>696</Words>
  <Application>Microsoft Macintosh PowerPoint</Application>
  <PresentationFormat>全屏显示(16:9)</PresentationFormat>
  <Paragraphs>173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峰会3</vt:lpstr>
      <vt:lpstr>iSearch演变历程</vt:lpstr>
      <vt:lpstr>概述</vt:lpstr>
      <vt:lpstr>iSearch引擎历史</vt:lpstr>
      <vt:lpstr>问题与挑战</vt:lpstr>
      <vt:lpstr>问题与挑战</vt:lpstr>
      <vt:lpstr>技术变革</vt:lpstr>
      <vt:lpstr>问题与挑战</vt:lpstr>
      <vt:lpstr>技术变革</vt:lpstr>
      <vt:lpstr>问题与挑战</vt:lpstr>
      <vt:lpstr>倒排容量优化</vt:lpstr>
      <vt:lpstr>正排容量优化</vt:lpstr>
      <vt:lpstr>保障机制</vt:lpstr>
      <vt:lpstr>保障机制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jared kuo</cp:lastModifiedBy>
  <cp:revision>244</cp:revision>
  <dcterms:created xsi:type="dcterms:W3CDTF">2013-11-25T11:26:16Z</dcterms:created>
  <dcterms:modified xsi:type="dcterms:W3CDTF">2013-11-27T15:26:25Z</dcterms:modified>
</cp:coreProperties>
</file>