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30E1-8D12-4185-B125-A81B44F0B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28E2C0-BC1B-4624-8756-10B77C6BA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636A6-FA7A-4E8F-A164-1E3B891F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B04D3-942C-43E1-910B-D29C6092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A6BA-6D45-4895-9AC9-6ECCAF63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0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32E29-E145-4365-BE8F-5A19726B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897D1-EE04-4E72-822E-4CD7BB07A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24CB-B33E-4A4F-9BED-F5C03778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51EF2-E47B-49DA-A2BF-C9C7B9D9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1FEBB-9F2F-4D8D-9756-2907028B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C41053-F619-4B4B-9EAD-7CF9DE3D2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2E36B-730D-4E1F-8962-BBDBF3984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B0467-B3DA-4422-AC49-6F4AAD64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DED5F-61AA-497B-A36A-D96E3038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69B04-6B6B-4563-9958-953AB0DC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6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CF687-0DA5-4E8B-96B7-8DBE5E1F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91565-F2D9-4635-A5DF-8A33E297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0EBB1-DDCD-44EF-8478-DE0D9DF2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0277A-7F25-4031-AC7E-9A733D9D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B03AB-F398-40D8-B400-904D318B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2423-74D8-4B27-BAC0-4BE2997D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FC548-EDDF-4FCB-8CA9-EA7FE4BA0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8FA67-2D38-4CBF-BFFD-6DBCF509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56D0E-80BD-4BD0-883E-DA1C6EA1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48D8-8D42-4196-80E7-3C6DCA8A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4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6C86E-979A-45EF-8FB1-B8CECCCB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4EF8E-4912-426C-8E50-0685D4BC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94EEB-3DD4-4089-B3BF-844A085C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4DC0-45D7-4B5E-9BB6-6BBE5694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97426-70BC-434A-93D8-EF3C5649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FE0A20-2D74-48AD-B11D-2FE6FC11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D0D7D-7E20-4C22-AA53-6FC95942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C83F3-FB26-4CF3-BA84-91AF6054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F79CB-3241-4B58-BCA2-5D0DA48EC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9D863F-535B-4E56-8DED-2156B5A00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46474-51E1-4EB7-B90D-1508FB65C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77A455-7DEC-4213-ADCD-75AE6944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67FAF0-B24F-4038-BFCA-F729682D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DEB69F-02C0-40AC-B1E4-9859ABE5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A73A4-E9FF-4F34-881B-CB3AD4A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F5C65-9F28-4D62-97A3-8E7C3049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38954-9EAC-4C41-A117-28A53EB3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F1A38-B99A-4B35-A60F-80F261DE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4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727AE-5BEC-43DF-8392-5D79F0B3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1BA76-7812-459C-B7F4-7F1C5E02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174D3-1A43-4CC6-8A5F-577A2914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9ED79-E24D-481A-B359-D4D63853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7A3BD-1265-473F-B5B0-4BF53094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F2442-AE89-47CF-954C-7416865C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8243B-ADF3-4449-9DFA-D1563F40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C1218-8423-49A3-99A5-20729B24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59BE0-2448-4000-A26C-21F13A95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8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494E-B6EF-42F8-9726-214DD4DB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CCA88C-528A-4B5A-B3FA-1C4740D0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39244-2FEA-4F3F-980F-8E5E14B81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F2423-A850-4AEF-AA07-83FC9695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07563-3ED9-477C-B341-2DD17D1E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061E1-923B-4633-BF1C-EDB1FC41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53670-DCED-4696-AD21-79B60905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82A0D-144C-4D31-AF1F-2B17C12D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B9BA-423A-4388-93B9-8118A524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2688-6E2F-4E61-B385-A628464451D0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9B03B-8D2A-4414-8B4F-C804AA58B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12842-3D52-434F-8010-DBDA378BD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5A31-9CCE-4110-B89D-4C54534EE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563FD-D9C6-4317-A07B-FF8678B17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ko-KR" sz="6100"/>
              <a:t>House Prices : Advanced Regression Technique</a:t>
            </a:r>
            <a:endParaRPr lang="ko-KR" altLang="en-US" sz="6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C484A41-117C-4E3C-8FF9-9A68282A5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81536"/>
            <a:ext cx="8258176" cy="631825"/>
          </a:xfrm>
        </p:spPr>
        <p:txBody>
          <a:bodyPr anchor="ctr">
            <a:normAutofit fontScale="25000" lnSpcReduction="20000"/>
          </a:bodyPr>
          <a:lstStyle/>
          <a:p>
            <a:endParaRPr lang="en-US" altLang="ko-KR" sz="700" dirty="0"/>
          </a:p>
          <a:p>
            <a:r>
              <a:rPr lang="ko-KR" altLang="ko-KR" sz="5600" dirty="0"/>
              <a:t>20141591 최기용</a:t>
            </a:r>
          </a:p>
          <a:p>
            <a:r>
              <a:rPr lang="ko-KR" altLang="ko-KR" sz="5600" dirty="0"/>
              <a:t> 20141594 최승훈</a:t>
            </a:r>
          </a:p>
          <a:p>
            <a:r>
              <a:rPr lang="ko-KR" altLang="ko-KR" sz="5600" dirty="0"/>
              <a:t> 20161584 </a:t>
            </a:r>
            <a:r>
              <a:rPr lang="ko-KR" altLang="ko-KR" sz="5600" dirty="0" err="1"/>
              <a:t>민현홍</a:t>
            </a:r>
            <a:endParaRPr lang="ko-KR" altLang="ko-KR" sz="5600" dirty="0"/>
          </a:p>
          <a:p>
            <a:endParaRPr lang="ko-KR" altLang="en-US" sz="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44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4EDB4-1450-49A6-B6BC-27E6B934B2F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Categorial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변수들에 대해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One-hot Encoding 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numeric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변수들에 대해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Right-skewed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변수들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통한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표준화</a:t>
            </a:r>
            <a:endParaRPr lang="en-US" altLang="ko-KR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CFBA1B-D71F-4518-AF0E-5894CEF6D9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675" y="2167190"/>
            <a:ext cx="10525125" cy="36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0A88BC-A179-4410-B5EE-3F502989A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 dirty="0"/>
              <a:t>3. </a:t>
            </a:r>
            <a:r>
              <a:rPr lang="ko-KR" altLang="en-US" sz="7200" dirty="0"/>
              <a:t>모델 학습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1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AA7C43-FC6E-4E8A-A529-C7444413C1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4950" y="643466"/>
            <a:ext cx="81821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40A88BC-A179-4410-B5EE-3F502989A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 dirty="0"/>
              <a:t>4. </a:t>
            </a:r>
            <a:r>
              <a:rPr lang="ko-KR" altLang="en-US" sz="72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36287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90B8-A03E-4EA8-81BD-6AB9DF6A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4-1. Kaggle Competition Rank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05C14-A448-408B-BC34-5CEFEFE730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7109" y="2654753"/>
            <a:ext cx="7497781" cy="15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9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E978D-5330-4E63-908E-2E2786E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/>
              <a:t>개선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ED980-A460-4493-BA23-714BCC8C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분석에서 </a:t>
            </a:r>
            <a:r>
              <a:rPr lang="ko-KR" altLang="ko-KR" dirty="0" err="1"/>
              <a:t>Categorial</a:t>
            </a:r>
            <a:r>
              <a:rPr lang="ko-KR" altLang="ko-KR" dirty="0"/>
              <a:t> 변수들에 </a:t>
            </a:r>
            <a:r>
              <a:rPr lang="ko-KR" altLang="ko-KR" dirty="0" err="1"/>
              <a:t>SalePrice에</a:t>
            </a:r>
            <a:r>
              <a:rPr lang="ko-KR" altLang="ko-KR" dirty="0"/>
              <a:t> 영향을 미치는 정도에 따라 가중치를 더 부</a:t>
            </a:r>
            <a:r>
              <a:rPr lang="ko-KR" altLang="en-US" dirty="0"/>
              <a:t>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 err="1"/>
              <a:t>Test</a:t>
            </a:r>
            <a:r>
              <a:rPr lang="ko-KR" altLang="ko-KR" dirty="0"/>
              <a:t> 데이터에 모델 적용 시, 모델 별 가중 치를 다르게 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289352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0A88BC-A179-4410-B5EE-3F502989A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/>
              <a:t>1. </a:t>
            </a:r>
            <a:r>
              <a:rPr lang="ko-KR" altLang="en-US" sz="7200"/>
              <a:t>데이터 분석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60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45106-8727-41BD-AA76-5B7F6CD7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1-1. </a:t>
            </a:r>
            <a:r>
              <a:rPr lang="ko-KR" altLang="en-US" dirty="0"/>
              <a:t>타겟 변수 확인</a:t>
            </a:r>
            <a:endParaRPr lang="ko-KR" altLang="en-US"/>
          </a:p>
        </p:txBody>
      </p:sp>
      <p:pic>
        <p:nvPicPr>
          <p:cNvPr id="4" name="image5.png" descr="스크린샷이(가) 표시된 사진&#10;&#10;자동 생성된 설명">
            <a:extLst>
              <a:ext uri="{FF2B5EF4-FFF2-40B4-BE49-F238E27FC236}">
                <a16:creationId xmlns:a16="http://schemas.microsoft.com/office/drawing/2014/main" id="{E31E3422-CAD0-46C0-AD63-9766DC4447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0600" y="1866900"/>
            <a:ext cx="4873625" cy="4268788"/>
          </a:xfrm>
          <a:prstGeom prst="rect">
            <a:avLst/>
          </a:prstGeom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4379FD3E-773B-4A5C-A870-113F0BFB17F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46775" y="1866900"/>
            <a:ext cx="5245100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7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724EA-40A8-463D-8194-C1BA40A0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1-2.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변수 간 상관관계 확인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FE29E02-7F4E-48BA-BA1E-BAF3D62455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13491" y="1825626"/>
            <a:ext cx="5355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3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FA9-DD26-431E-80DF-32631776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1-3. Outlier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제거</a:t>
            </a: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A406375F-2E9F-4657-9EBC-BB61537F26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5950" y="1825626"/>
            <a:ext cx="7410575" cy="435133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7D562F-056B-4E05-83B3-A08E8F24DB43}"/>
              </a:ext>
            </a:extLst>
          </p:cNvPr>
          <p:cNvSpPr/>
          <p:nvPr/>
        </p:nvSpPr>
        <p:spPr>
          <a:xfrm>
            <a:off x="8026400" y="4358640"/>
            <a:ext cx="1483360" cy="863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8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2882D-77F6-4B8F-ADE5-D370D330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1-4. Missing Value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63423-AE35-4752-90E3-452A6F187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7526" y="1690688"/>
            <a:ext cx="8596948" cy="1167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96C2DC-3920-4AFB-AED7-44BA7E6C97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7526" y="3841749"/>
            <a:ext cx="859694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24DF-F77A-4784-A032-E0BB4C8A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1-5. </a:t>
            </a:r>
            <a:r>
              <a:rPr lang="ko-KR" altLang="en-US" dirty="0"/>
              <a:t>도움이 되는 새로운 </a:t>
            </a:r>
            <a:r>
              <a:rPr lang="en-US" altLang="ko-KR" dirty="0"/>
              <a:t>Feature </a:t>
            </a:r>
            <a:r>
              <a:rPr lang="ko-KR" altLang="en-US" dirty="0"/>
              <a:t>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4F3D81-087E-4B2F-A3AE-53C731F81A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2517" y="2855303"/>
            <a:ext cx="3845243" cy="2387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4C89A-A447-4E24-B782-4D4ACC8B6A07}"/>
              </a:ext>
            </a:extLst>
          </p:cNvPr>
          <p:cNvSpPr txBox="1"/>
          <p:nvPr/>
        </p:nvSpPr>
        <p:spPr>
          <a:xfrm>
            <a:off x="645160" y="1975068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 err="1"/>
              <a:t>TotalBsmtSF</a:t>
            </a:r>
            <a:r>
              <a:rPr lang="ko-KR" altLang="ko-KR" sz="1600" dirty="0"/>
              <a:t>, 1stFlrSF, 2ndFlrSF</a:t>
            </a:r>
            <a:r>
              <a:rPr lang="en-US" altLang="ko-KR" sz="1600" dirty="0"/>
              <a:t> </a:t>
            </a:r>
            <a:r>
              <a:rPr lang="ko-KR" altLang="ko-KR" sz="1600" dirty="0"/>
              <a:t>모두 합한 ‘</a:t>
            </a:r>
            <a:r>
              <a:rPr lang="ko-KR" altLang="ko-KR" sz="1600" dirty="0" err="1"/>
              <a:t>TotalSF</a:t>
            </a:r>
            <a:r>
              <a:rPr lang="ko-KR" altLang="ko-KR" sz="1600" dirty="0"/>
              <a:t>’ 변수 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0B4DAA-B427-40D7-A42F-DE1CD5154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70" y="2855303"/>
            <a:ext cx="4493259" cy="2534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89E32-6610-4E2C-918D-A9189A2E5034}"/>
              </a:ext>
            </a:extLst>
          </p:cNvPr>
          <p:cNvSpPr txBox="1"/>
          <p:nvPr/>
        </p:nvSpPr>
        <p:spPr>
          <a:xfrm>
            <a:off x="6167120" y="1975068"/>
            <a:ext cx="545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500" dirty="0" err="1"/>
              <a:t>BsmtFullBath</a:t>
            </a:r>
            <a:r>
              <a:rPr lang="ko-KR" altLang="ko-KR" sz="1500" dirty="0"/>
              <a:t>, </a:t>
            </a:r>
            <a:r>
              <a:rPr lang="ko-KR" altLang="ko-KR" sz="1500" dirty="0" err="1"/>
              <a:t>FullBath</a:t>
            </a:r>
            <a:r>
              <a:rPr lang="ko-KR" altLang="ko-KR" sz="1500" dirty="0"/>
              <a:t>, </a:t>
            </a:r>
            <a:r>
              <a:rPr lang="ko-KR" altLang="ko-KR" sz="1500" dirty="0" err="1"/>
              <a:t>BsmtHalfBath</a:t>
            </a:r>
            <a:r>
              <a:rPr lang="ko-KR" altLang="ko-KR" sz="1500" dirty="0"/>
              <a:t>, </a:t>
            </a:r>
            <a:r>
              <a:rPr lang="ko-KR" altLang="ko-KR" sz="1500" dirty="0" err="1"/>
              <a:t>HalfBath</a:t>
            </a:r>
            <a:r>
              <a:rPr lang="en-US" altLang="ko-KR" sz="1500" dirty="0"/>
              <a:t> </a:t>
            </a:r>
            <a:r>
              <a:rPr lang="ko-KR" altLang="ko-KR" sz="1500" dirty="0"/>
              <a:t>모두 합한 </a:t>
            </a:r>
            <a:r>
              <a:rPr lang="ko-KR" altLang="ko-KR" sz="1500" dirty="0" err="1"/>
              <a:t>TotalBath</a:t>
            </a:r>
            <a:r>
              <a:rPr lang="ko-KR" altLang="ko-KR" sz="1500" dirty="0"/>
              <a:t> 변수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5503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B9AB3-B1E1-4318-A5A8-E2429562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1-6. </a:t>
            </a:r>
            <a:r>
              <a:rPr lang="ko-KR" altLang="ko-KR" dirty="0"/>
              <a:t>수치형 변수 및  비정상 변수 가공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5CC4F-567D-4A2B-8D31-3D9D5E2D1C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8118" y="1875786"/>
            <a:ext cx="4882992" cy="1109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20328B-4B39-4294-B3FA-2A847D51FE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38118" y="3872550"/>
            <a:ext cx="601980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8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0A88BC-A179-4410-B5EE-3F502989A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 dirty="0"/>
              <a:t>2. </a:t>
            </a:r>
            <a:r>
              <a:rPr lang="ko-KR" altLang="en-US" sz="7200" dirty="0" err="1"/>
              <a:t>전처리</a:t>
            </a:r>
            <a:endParaRPr lang="ko-KR" altLang="en-US" sz="7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98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</Words>
  <Application>Microsoft Office PowerPoint</Application>
  <PresentationFormat>와이드스크린</PresentationFormat>
  <Paragraphs>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House Prices : Advanced Regression Technique</vt:lpstr>
      <vt:lpstr>1. 데이터 분석</vt:lpstr>
      <vt:lpstr>1-1. 타겟 변수 확인</vt:lpstr>
      <vt:lpstr>1-2. 변수 간 상관관계 확인</vt:lpstr>
      <vt:lpstr>1-3. Outlier 제거</vt:lpstr>
      <vt:lpstr>1-4. Missing Value</vt:lpstr>
      <vt:lpstr>1-5. 도움이 되는 새로운 Feature 추가</vt:lpstr>
      <vt:lpstr>1-6. 수치형 변수 및  비정상 변수 가공</vt:lpstr>
      <vt:lpstr>2. 전처리</vt:lpstr>
      <vt:lpstr>PowerPoint 프레젠테이션</vt:lpstr>
      <vt:lpstr>3. 모델 학습</vt:lpstr>
      <vt:lpstr>PowerPoint 프레젠테이션</vt:lpstr>
      <vt:lpstr>4. 결과</vt:lpstr>
      <vt:lpstr>4-1. Kaggle Competition Rank</vt:lpstr>
      <vt:lpstr>4-2. 개선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: Advanced Regression Technique</dc:title>
  <dc:creator>최 승훈</dc:creator>
  <cp:lastModifiedBy>최 승훈</cp:lastModifiedBy>
  <cp:revision>2</cp:revision>
  <dcterms:created xsi:type="dcterms:W3CDTF">2020-06-17T07:57:49Z</dcterms:created>
  <dcterms:modified xsi:type="dcterms:W3CDTF">2020-06-17T08:04:51Z</dcterms:modified>
</cp:coreProperties>
</file>