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78" r:id="rId3"/>
    <p:sldId id="285" r:id="rId4"/>
    <p:sldId id="286" r:id="rId5"/>
    <p:sldId id="276" r:id="rId6"/>
    <p:sldId id="283" r:id="rId7"/>
    <p:sldId id="284" r:id="rId8"/>
    <p:sldId id="28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A1E"/>
    <a:srgbClr val="EB4C1A"/>
    <a:srgbClr val="39A1F3"/>
    <a:srgbClr val="F8B910"/>
    <a:srgbClr val="5184F3"/>
    <a:srgbClr val="44A958"/>
    <a:srgbClr val="F5BC14"/>
    <a:srgbClr val="E2402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9" autoAdjust="0"/>
    <p:restoredTop sz="94700" autoAdjust="0"/>
  </p:normalViewPr>
  <p:slideViewPr>
    <p:cSldViewPr snapToGrid="0" showGuides="1">
      <p:cViewPr varScale="1">
        <p:scale>
          <a:sx n="53" d="100"/>
          <a:sy n="53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실행도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모듈 API조사</c:v>
                </c:pt>
                <c:pt idx="1">
                  <c:v>API 연동 및 활용</c:v>
                </c:pt>
                <c:pt idx="2">
                  <c:v>Tkinter 기본기능 구현</c:v>
                </c:pt>
                <c:pt idx="3">
                  <c:v>검색기능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8B-4A37-860B-875EC98C5C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893248"/>
        <c:axId val="173539904"/>
      </c:barChart>
      <c:catAx>
        <c:axId val="17189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539904"/>
        <c:crosses val="autoZero"/>
        <c:auto val="1"/>
        <c:lblAlgn val="ctr"/>
        <c:lblOffset val="100"/>
        <c:noMultiLvlLbl val="0"/>
      </c:catAx>
      <c:valAx>
        <c:axId val="17353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89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CEEEF-D05B-457C-81C4-A35724B522A5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5E789-07BB-4D3F-B20A-7E7B5DDD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9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4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9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3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7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1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08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6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7B6-F3E1-4851-84AF-5401401E85BB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F87B6-F3E1-4851-84AF-5401401E85BB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7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2575755" y="2692962"/>
            <a:ext cx="2956838" cy="1467424"/>
            <a:chOff x="2575755" y="2692962"/>
            <a:chExt cx="2956838" cy="1467424"/>
          </a:xfrm>
        </p:grpSpPr>
        <p:grpSp>
          <p:nvGrpSpPr>
            <p:cNvPr id="10" name="그룹 9"/>
            <p:cNvGrpSpPr/>
            <p:nvPr/>
          </p:nvGrpSpPr>
          <p:grpSpPr>
            <a:xfrm>
              <a:off x="2575755" y="2867341"/>
              <a:ext cx="2929185" cy="1133456"/>
              <a:chOff x="776737" y="1686548"/>
              <a:chExt cx="9032265" cy="349506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45069" y="1686548"/>
                <a:ext cx="3495600" cy="3495062"/>
              </a:xfrm>
              <a:prstGeom prst="rect">
                <a:avLst/>
              </a:prstGeom>
              <a:solidFill>
                <a:srgbClr val="EB4C1A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776737" y="1686549"/>
                <a:ext cx="3489314" cy="3489313"/>
              </a:xfrm>
              <a:prstGeom prst="ellipse">
                <a:avLst/>
              </a:prstGeom>
              <a:solidFill>
                <a:srgbClr val="39A1F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이등변 삼각형 8"/>
              <p:cNvSpPr/>
              <p:nvPr/>
            </p:nvSpPr>
            <p:spPr>
              <a:xfrm flipH="1">
                <a:off x="5714304" y="1686549"/>
                <a:ext cx="4094698" cy="3495061"/>
              </a:xfrm>
              <a:prstGeom prst="triangle">
                <a:avLst>
                  <a:gd name="adj" fmla="val 49780"/>
                </a:avLst>
              </a:prstGeom>
              <a:solidFill>
                <a:srgbClr val="F8B91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 rot="5400000">
              <a:off x="3684166" y="3860661"/>
              <a:ext cx="345030" cy="2544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5400000">
              <a:off x="2968017" y="2738267"/>
              <a:ext cx="345030" cy="2544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 rot="5400000">
              <a:off x="5232869" y="3849600"/>
              <a:ext cx="345030" cy="2544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79105" y="2109697"/>
            <a:ext cx="3426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</a:t>
            </a:r>
            <a:endParaRPr lang="en-US" altLang="ko-KR" sz="4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4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텀</a:t>
            </a:r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프로젝트</a:t>
            </a:r>
            <a:endParaRPr lang="en-US" altLang="ko-KR" sz="4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</a:t>
            </a:r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발표</a:t>
            </a:r>
            <a:endParaRPr lang="en-US" altLang="ko-KR" sz="4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281988" y="3499494"/>
            <a:ext cx="543882" cy="501674"/>
            <a:chOff x="8349067" y="2867341"/>
            <a:chExt cx="1226798" cy="1131592"/>
          </a:xfrm>
        </p:grpSpPr>
        <p:sp>
          <p:nvSpPr>
            <p:cNvPr id="17" name="타원 16"/>
            <p:cNvSpPr/>
            <p:nvPr/>
          </p:nvSpPr>
          <p:spPr>
            <a:xfrm>
              <a:off x="8444272" y="2867341"/>
              <a:ext cx="1131593" cy="1131592"/>
            </a:xfrm>
            <a:prstGeom prst="ellipse">
              <a:avLst/>
            </a:prstGeom>
            <a:solidFill>
              <a:srgbClr val="84BA1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8349067" y="3307746"/>
              <a:ext cx="271289" cy="2544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67055" y="4668982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2013180005 </a:t>
            </a:r>
            <a:r>
              <a:rPr lang="ko-KR" altLang="en-US" dirty="0" err="1" smtClean="0"/>
              <a:t>게임공학과</a:t>
            </a:r>
            <a:r>
              <a:rPr lang="ko-KR" altLang="en-US" dirty="0" smtClean="0"/>
              <a:t> 김도엽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2013184026 </a:t>
            </a:r>
            <a:r>
              <a:rPr lang="ko-KR" altLang="en-US" dirty="0" smtClean="0"/>
              <a:t>엔터테인먼트컴퓨팅 전계환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12473" y="4267200"/>
            <a:ext cx="647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              -</a:t>
            </a:r>
            <a:r>
              <a:rPr lang="ko-KR" altLang="en-US" dirty="0" smtClean="0"/>
              <a:t>박스오피스 검</a:t>
            </a:r>
            <a:r>
              <a:rPr lang="ko-KR" altLang="en-US" dirty="0"/>
              <a:t>색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2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84377" y="1343891"/>
            <a:ext cx="61553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	</a:t>
            </a:r>
            <a:r>
              <a:rPr lang="ko-KR" altLang="en-US" sz="4400" b="1" dirty="0" smtClean="0"/>
              <a:t>개발 </a:t>
            </a:r>
            <a:r>
              <a:rPr lang="en-US" altLang="ko-KR" sz="4400" b="1" dirty="0" smtClean="0"/>
              <a:t>APP</a:t>
            </a:r>
          </a:p>
          <a:p>
            <a:endParaRPr lang="en-US" altLang="ko-KR" sz="4400" b="1" dirty="0" smtClean="0"/>
          </a:p>
          <a:p>
            <a:endParaRPr lang="en-US" altLang="ko-KR" sz="4400" b="1" dirty="0"/>
          </a:p>
          <a:p>
            <a:r>
              <a:rPr lang="ko-KR" altLang="en-US" sz="4400" b="1" dirty="0" smtClean="0"/>
              <a:t>일별 </a:t>
            </a:r>
            <a:endParaRPr lang="en-US" altLang="ko-KR" sz="4400" b="1" dirty="0" smtClean="0"/>
          </a:p>
          <a:p>
            <a:r>
              <a:rPr lang="ko-KR" altLang="en-US" sz="4400" b="1" dirty="0" smtClean="0"/>
              <a:t>박스오피스 </a:t>
            </a:r>
            <a:endParaRPr lang="en-US" altLang="ko-KR" sz="4400" b="1" dirty="0" smtClean="0"/>
          </a:p>
          <a:p>
            <a:r>
              <a:rPr lang="ko-KR" altLang="en-US" sz="4400" b="1" dirty="0" smtClean="0"/>
              <a:t>어플리케이션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3356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511153" y="2126469"/>
            <a:ext cx="4938311" cy="646331"/>
            <a:chOff x="3884377" y="2118993"/>
            <a:chExt cx="4938311" cy="646331"/>
          </a:xfrm>
        </p:grpSpPr>
        <p:sp>
          <p:nvSpPr>
            <p:cNvPr id="49" name="TextBox 48"/>
            <p:cNvSpPr txBox="1"/>
            <p:nvPr/>
          </p:nvSpPr>
          <p:spPr>
            <a:xfrm>
              <a:off x="4442963" y="2118993"/>
              <a:ext cx="4379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실시간 </a:t>
              </a:r>
              <a:r>
                <a:rPr lang="en-US" altLang="ko-KR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API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연동을 통한 데이터 출력 및 데이터 갱신</a:t>
              </a:r>
              <a:endPara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en-US" altLang="ko-KR" spc="-15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url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 통한 </a:t>
              </a:r>
              <a:r>
                <a:rPr lang="ko-KR" altLang="en-US" spc="-15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파싱으로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데이터 출력 및 갱신</a:t>
              </a:r>
              <a:endPara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3884377" y="2146651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511153" y="3401546"/>
            <a:ext cx="8628424" cy="2031325"/>
            <a:chOff x="3884377" y="2865165"/>
            <a:chExt cx="8628424" cy="2031325"/>
          </a:xfrm>
        </p:grpSpPr>
        <p:sp>
          <p:nvSpPr>
            <p:cNvPr id="50" name="TextBox 49"/>
            <p:cNvSpPr txBox="1"/>
            <p:nvPr/>
          </p:nvSpPr>
          <p:spPr>
            <a:xfrm>
              <a:off x="4442963" y="2865165"/>
              <a:ext cx="8069838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날짜 </a:t>
              </a:r>
              <a:r>
                <a:rPr lang="en-US" altLang="ko-KR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</a:t>
              </a:r>
              <a:r>
                <a:rPr lang="en-US" altLang="ko-KR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한국</a:t>
              </a:r>
              <a:r>
                <a:rPr lang="en-US" altLang="ko-KR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외국영화 별 박스오피스 순위 검색기능</a:t>
              </a:r>
              <a:endPara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날짜를 먼저 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입력 받고 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 검색</a:t>
              </a:r>
              <a:endPara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지역을 검색하면 디폴트로 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한국 외국 구분없이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영화순위 출력</a:t>
              </a:r>
              <a:endPara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한국</a:t>
              </a:r>
              <a:r>
                <a:rPr lang="en-US" altLang="ko-KR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ko-KR" altLang="en-US" spc="-15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외국별로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검색해서  범위를 한정적으로 줄여 원하는 정보  출력</a:t>
              </a:r>
              <a:endPara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날짜 검색 시 아무것도 입력하지 않거나 </a:t>
              </a:r>
              <a:r>
                <a:rPr lang="en-US" altLang="ko-KR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2004/01/03 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이전의  날짜를 검색할 경우</a:t>
              </a:r>
              <a:endPara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지역검색으로 넘어갈 수가 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없음</a:t>
              </a:r>
              <a:endParaRPr lang="en-US" altLang="ko-KR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날짜를 잘못 입력하거나 입력 하지 않으면  경고 </a:t>
              </a:r>
              <a:r>
                <a:rPr lang="ko-KR" altLang="en-US" spc="-15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메세지</a:t>
              </a:r>
              <a:r>
                <a:rPr lang="ko-KR" altLang="en-US" spc="-15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박스 출력 </a:t>
              </a:r>
              <a:endPara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3884377" y="2892823"/>
              <a:ext cx="336856" cy="336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6065" y="904929"/>
            <a:ext cx="455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	</a:t>
            </a:r>
            <a:r>
              <a:rPr lang="ko-KR" altLang="en-US" sz="2800" b="1" dirty="0" smtClean="0"/>
              <a:t>구현한 기능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166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14097" y="904929"/>
            <a:ext cx="455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	</a:t>
            </a:r>
            <a:r>
              <a:rPr lang="en-US" altLang="ko-KR" sz="2800" b="1" dirty="0" smtClean="0"/>
              <a:t>  APP </a:t>
            </a:r>
            <a:r>
              <a:rPr lang="ko-KR" altLang="en-US" sz="2800" b="1" dirty="0" smtClean="0"/>
              <a:t>실행 화면</a:t>
            </a:r>
            <a:endParaRPr lang="ko-KR" altLang="en-US" sz="2800" b="1" dirty="0"/>
          </a:p>
        </p:txBody>
      </p:sp>
      <p:pic>
        <p:nvPicPr>
          <p:cNvPr id="1026" name="Picture 2" descr="C:\Users\DANA314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748" y="1524584"/>
            <a:ext cx="4879553" cy="468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3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주차별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계획 점검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4377" y="1343891"/>
            <a:ext cx="455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             </a:t>
            </a:r>
            <a:endParaRPr lang="ko-KR" altLang="en-US" sz="28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32551"/>
              </p:ext>
            </p:extLst>
          </p:nvPr>
        </p:nvGraphicFramePr>
        <p:xfrm>
          <a:off x="734320" y="719663"/>
          <a:ext cx="10682980" cy="600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989">
                  <a:extLst>
                    <a:ext uri="{9D8B030D-6E8A-4147-A177-3AD203B41FA5}">
                      <a16:colId xmlns:a16="http://schemas.microsoft.com/office/drawing/2014/main" val="659972223"/>
                    </a:ext>
                  </a:extLst>
                </a:gridCol>
                <a:gridCol w="3699164">
                  <a:extLst>
                    <a:ext uri="{9D8B030D-6E8A-4147-A177-3AD203B41FA5}">
                      <a16:colId xmlns:a16="http://schemas.microsoft.com/office/drawing/2014/main" val="2256389133"/>
                    </a:ext>
                  </a:extLst>
                </a:gridCol>
                <a:gridCol w="4003963">
                  <a:extLst>
                    <a:ext uri="{9D8B030D-6E8A-4147-A177-3AD203B41FA5}">
                      <a16:colId xmlns:a16="http://schemas.microsoft.com/office/drawing/2014/main" val="970795037"/>
                    </a:ext>
                  </a:extLst>
                </a:gridCol>
                <a:gridCol w="1552864">
                  <a:extLst>
                    <a:ext uri="{9D8B030D-6E8A-4147-A177-3AD203B41FA5}">
                      <a16:colId xmlns:a16="http://schemas.microsoft.com/office/drawing/2014/main" val="45198341"/>
                    </a:ext>
                  </a:extLst>
                </a:gridCol>
              </a:tblGrid>
              <a:tr h="614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 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736072"/>
                  </a:ext>
                </a:extLst>
              </a:tr>
              <a:tr h="614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(4.27~5.3)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OPEN</a:t>
                      </a:r>
                      <a:r>
                        <a:rPr lang="en-US" altLang="ko-KR" baseline="0" dirty="0" smtClean="0"/>
                        <a:t> API</a:t>
                      </a:r>
                      <a:r>
                        <a:rPr lang="ko-KR" altLang="en-US" baseline="0" dirty="0" smtClean="0"/>
                        <a:t>조사 및 주제 선정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XML </a:t>
                      </a:r>
                      <a:r>
                        <a:rPr lang="ko-KR" altLang="en-US" dirty="0" smtClean="0"/>
                        <a:t>모듈 조사 완료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국가공공데이터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포털 활용 사례 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405339"/>
                  </a:ext>
                </a:extLst>
              </a:tr>
              <a:tr h="614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(5.4~5.10)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상세기능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구현방법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역할분담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박스오피스 순위 정보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관람객수 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정보확인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27101"/>
                  </a:ext>
                </a:extLst>
              </a:tr>
              <a:tr h="614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(5.11~5.17)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기획발표 </a:t>
                      </a:r>
                      <a:r>
                        <a:rPr lang="en-US" altLang="ko-KR" dirty="0" smtClean="0"/>
                        <a:t>5/17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영화진흥위원회 </a:t>
                      </a:r>
                      <a:r>
                        <a:rPr lang="en-US" altLang="ko-KR" dirty="0" smtClean="0"/>
                        <a:t>OPEN API </a:t>
                      </a:r>
                      <a:r>
                        <a:rPr lang="ko-KR" altLang="en-US" dirty="0" smtClean="0"/>
                        <a:t>활용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213091"/>
                  </a:ext>
                </a:extLst>
              </a:tr>
              <a:tr h="614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(5.18~5.24)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다양한 검색기능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날짜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지역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나라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한국</a:t>
                      </a:r>
                      <a:r>
                        <a:rPr lang="en-US" altLang="ko-KR" baseline="0" dirty="0" smtClean="0"/>
                        <a:t>/</a:t>
                      </a:r>
                      <a:r>
                        <a:rPr lang="ko-KR" altLang="en-US" baseline="0" dirty="0" smtClean="0"/>
                        <a:t>외국</a:t>
                      </a:r>
                      <a:r>
                        <a:rPr lang="en-US" altLang="ko-KR" baseline="0" dirty="0" smtClean="0"/>
                        <a:t>) </a:t>
                      </a:r>
                      <a:r>
                        <a:rPr lang="ko-KR" altLang="en-US" baseline="0" dirty="0" smtClean="0"/>
                        <a:t>검색기능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445916"/>
                  </a:ext>
                </a:extLst>
              </a:tr>
              <a:tr h="614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(5.25~5.31)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중간시연발표 </a:t>
                      </a:r>
                      <a:r>
                        <a:rPr lang="en-US" altLang="ko-KR" dirty="0" smtClean="0"/>
                        <a:t>5/31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YOUTUBE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활용 중간 시연 발표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171341"/>
                  </a:ext>
                </a:extLst>
              </a:tr>
              <a:tr h="614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(6.1~6.7)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Tkinter</a:t>
                      </a:r>
                      <a:r>
                        <a:rPr lang="en-US" altLang="ko-KR" baseline="0" dirty="0" smtClean="0"/>
                        <a:t> GUI </a:t>
                      </a:r>
                      <a:r>
                        <a:rPr lang="ko-KR" altLang="en-US" baseline="0" dirty="0" smtClean="0"/>
                        <a:t>구현 및 </a:t>
                      </a:r>
                      <a:r>
                        <a:rPr lang="en-US" altLang="ko-KR" baseline="0" dirty="0" smtClean="0"/>
                        <a:t>Telegram bot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구현</a:t>
                      </a:r>
                      <a:endParaRPr lang="en-US" altLang="ko-K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해당 일자에 상영된 스크린 수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횟수 통계 추출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88666"/>
                  </a:ext>
                </a:extLst>
              </a:tr>
              <a:tr h="606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(6.8~6.14)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메일전송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지도연동 구현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미흡한 부분 보완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이메일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지도연동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영화포스터사진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그래프 등 추가기능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56519"/>
                  </a:ext>
                </a:extLst>
              </a:tr>
              <a:tr h="606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(6.15~6.21)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c/</a:t>
                      </a:r>
                      <a:r>
                        <a:rPr lang="en-US" altLang="ko-KR" dirty="0" err="1" smtClean="0"/>
                        <a:t>c++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연동 및 </a:t>
                      </a:r>
                      <a:r>
                        <a:rPr lang="ko-KR" altLang="en-US" dirty="0" err="1" smtClean="0"/>
                        <a:t>배포파일</a:t>
                      </a:r>
                      <a:r>
                        <a:rPr lang="ko-KR" altLang="en-US" dirty="0" smtClean="0"/>
                        <a:t> 작성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최종 발표 </a:t>
                      </a:r>
                      <a:r>
                        <a:rPr lang="en-US" altLang="ko-KR" dirty="0" smtClean="0"/>
                        <a:t>6/19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 / C++</a:t>
                      </a:r>
                      <a:r>
                        <a:rPr lang="ko-KR" altLang="en-US" dirty="0" smtClean="0"/>
                        <a:t>연동</a:t>
                      </a:r>
                      <a:r>
                        <a:rPr lang="ko-KR" altLang="en-US" baseline="0" dirty="0" smtClean="0"/>
                        <a:t> 및 </a:t>
                      </a:r>
                      <a:r>
                        <a:rPr lang="en-US" altLang="ko-KR" baseline="0" dirty="0" err="1" smtClean="0"/>
                        <a:t>distutils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모듈 활용</a:t>
                      </a:r>
                      <a:r>
                        <a:rPr lang="en-US" altLang="ko-KR" baseline="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배포파일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err="1" smtClean="0"/>
                        <a:t>youtube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활용 최종 구현 발표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40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15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7268955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908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777" y="228491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01636" y="914400"/>
            <a:ext cx="659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GITHUB</a:t>
            </a:r>
            <a:endParaRPr lang="ko-KR" altLang="en-US" sz="3600" b="1" dirty="0"/>
          </a:p>
        </p:txBody>
      </p:sp>
      <p:pic>
        <p:nvPicPr>
          <p:cNvPr id="1026" name="Picture 2" descr="C:\Users\DANA314\Desktop\중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2127380"/>
            <a:ext cx="10493375" cy="329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56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61863" y="2208419"/>
            <a:ext cx="6206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prstClr val="black"/>
                </a:solidFill>
              </a:rPr>
              <a:t>Thank You</a:t>
            </a:r>
            <a:endParaRPr lang="ko-KR" altLang="en-US" sz="8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01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274</Words>
  <Application>Microsoft Office PowerPoint</Application>
  <PresentationFormat>와이드스크린</PresentationFormat>
  <Paragraphs>82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배수용</dc:creator>
  <cp:lastModifiedBy>전계환</cp:lastModifiedBy>
  <cp:revision>73</cp:revision>
  <dcterms:created xsi:type="dcterms:W3CDTF">2018-01-08T06:30:18Z</dcterms:created>
  <dcterms:modified xsi:type="dcterms:W3CDTF">2018-05-30T07:54:05Z</dcterms:modified>
</cp:coreProperties>
</file>