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9" r:id="rId3"/>
    <p:sldId id="280" r:id="rId4"/>
    <p:sldId id="281" r:id="rId5"/>
    <p:sldId id="272" r:id="rId6"/>
    <p:sldId id="278" r:id="rId7"/>
    <p:sldId id="274" r:id="rId8"/>
    <p:sldId id="276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4700" autoAdjust="0"/>
  </p:normalViewPr>
  <p:slideViewPr>
    <p:cSldViewPr snapToGrid="0" showGuides="1">
      <p:cViewPr varScale="1">
        <p:scale>
          <a:sx n="69" d="100"/>
          <a:sy n="69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7B6-F3E1-4851-84AF-5401401E85B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bis.or.kr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575755" y="2692962"/>
            <a:ext cx="2956838" cy="1467424"/>
            <a:chOff x="2575755" y="2692962"/>
            <a:chExt cx="2956838" cy="1467424"/>
          </a:xfrm>
        </p:grpSpPr>
        <p:grpSp>
          <p:nvGrpSpPr>
            <p:cNvPr id="10" name="그룹 9"/>
            <p:cNvGrpSpPr/>
            <p:nvPr/>
          </p:nvGrpSpPr>
          <p:grpSpPr>
            <a:xfrm>
              <a:off x="2575755" y="2867341"/>
              <a:ext cx="2929185" cy="1133456"/>
              <a:chOff x="776737" y="1686548"/>
              <a:chExt cx="9032265" cy="349506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45069" y="1686548"/>
                <a:ext cx="3495600" cy="3495062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76737" y="1686549"/>
                <a:ext cx="3489314" cy="3489313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5714304" y="1686549"/>
                <a:ext cx="4094698" cy="3495061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3684166" y="3860661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2968017" y="2738267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5232869" y="3849600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79105" y="2109697"/>
            <a:ext cx="3426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텀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발표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81988" y="3499494"/>
            <a:ext cx="543882" cy="501674"/>
            <a:chOff x="8349067" y="2867341"/>
            <a:chExt cx="1226798" cy="1131592"/>
          </a:xfrm>
        </p:grpSpPr>
        <p:sp>
          <p:nvSpPr>
            <p:cNvPr id="17" name="타원 16"/>
            <p:cNvSpPr/>
            <p:nvPr/>
          </p:nvSpPr>
          <p:spPr>
            <a:xfrm>
              <a:off x="8444272" y="2867341"/>
              <a:ext cx="1131593" cy="1131592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349067" y="3307746"/>
              <a:ext cx="271289" cy="254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67055" y="466898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2013180005 </a:t>
            </a:r>
            <a:r>
              <a:rPr lang="ko-KR" altLang="en-US" dirty="0" err="1" smtClean="0"/>
              <a:t>게임공학과</a:t>
            </a:r>
            <a:r>
              <a:rPr lang="ko-KR" altLang="en-US" dirty="0" smtClean="0"/>
              <a:t> 김도엽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2013184026 </a:t>
            </a:r>
            <a:r>
              <a:rPr lang="ko-KR" altLang="en-US" dirty="0" smtClean="0"/>
              <a:t>엔터테인먼트컴퓨팅 전계환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2473" y="4267200"/>
            <a:ext cx="647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    -</a:t>
            </a:r>
            <a:r>
              <a:rPr lang="ko-KR" altLang="en-US" dirty="0" smtClean="0"/>
              <a:t>박스오피스 검</a:t>
            </a:r>
            <a:r>
              <a:rPr lang="ko-KR" altLang="en-US" dirty="0"/>
              <a:t>색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84377" y="2535803"/>
            <a:ext cx="1583225" cy="369332"/>
            <a:chOff x="3884377" y="2114175"/>
            <a:chExt cx="1583225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417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기획 의도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4377" y="3197893"/>
            <a:ext cx="1995198" cy="369332"/>
            <a:chOff x="3884377" y="2865165"/>
            <a:chExt cx="1995198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Open API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소개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84377" y="3855165"/>
            <a:ext cx="1544753" cy="404116"/>
            <a:chOff x="3884377" y="3611337"/>
            <a:chExt cx="1544753" cy="404116"/>
          </a:xfrm>
        </p:grpSpPr>
        <p:sp>
          <p:nvSpPr>
            <p:cNvPr id="51" name="TextBox 50"/>
            <p:cNvSpPr txBox="1"/>
            <p:nvPr/>
          </p:nvSpPr>
          <p:spPr>
            <a:xfrm>
              <a:off x="4442963" y="3611337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기능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4377" y="1343891"/>
            <a:ext cx="455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        </a:t>
            </a:r>
            <a:r>
              <a:rPr lang="ko-KR" altLang="en-US" sz="2800" dirty="0" smtClean="0"/>
              <a:t>목</a:t>
            </a:r>
            <a:r>
              <a:rPr lang="ko-KR" altLang="en-US" sz="2800" dirty="0"/>
              <a:t>차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884377" y="5050087"/>
            <a:ext cx="1544753" cy="369332"/>
            <a:chOff x="3884377" y="4392293"/>
            <a:chExt cx="1544753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42963" y="4392293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884377" y="4407655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84377" y="4433179"/>
            <a:ext cx="1544753" cy="404116"/>
            <a:chOff x="3884377" y="3611337"/>
            <a:chExt cx="1544753" cy="404116"/>
          </a:xfrm>
        </p:grpSpPr>
        <p:sp>
          <p:nvSpPr>
            <p:cNvPr id="29" name="TextBox 28"/>
            <p:cNvSpPr txBox="1"/>
            <p:nvPr/>
          </p:nvSpPr>
          <p:spPr>
            <a:xfrm>
              <a:off x="4442963" y="3611337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일정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84377" y="2535803"/>
            <a:ext cx="4178488" cy="369332"/>
            <a:chOff x="3884377" y="2114175"/>
            <a:chExt cx="4178488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4175"/>
              <a:ext cx="3619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쉽고 빠르게 박스오피스 순위 검색에 도움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4377" y="3197893"/>
            <a:ext cx="5385548" cy="646331"/>
            <a:chOff x="3884377" y="2865165"/>
            <a:chExt cx="5385548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4826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상세정보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매출액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관객수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스크린 수</a:t>
              </a:r>
              <a:r>
                <a:rPr lang="en-US" altLang="ko-KR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등등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제공해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시청하고자 하는 영화 선택에 도움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4377" y="1343891"/>
            <a:ext cx="455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        </a:t>
            </a:r>
            <a:r>
              <a:rPr lang="ko-KR" altLang="en-US" sz="2800" dirty="0" smtClean="0"/>
              <a:t>기획 의도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9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84377" y="2535803"/>
            <a:ext cx="2748609" cy="369332"/>
            <a:chOff x="3884377" y="2114175"/>
            <a:chExt cx="2748609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4175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일별 박스오피스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4377" y="3220733"/>
            <a:ext cx="4298392" cy="369332"/>
            <a:chOff x="3884377" y="2865165"/>
            <a:chExt cx="4298392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373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진흥 위원회 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  <a:hlinkClick r:id="rId2"/>
                </a:rPr>
                <a:t>www.kobis.or.kr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4377" y="1337562"/>
            <a:ext cx="455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smtClean="0"/>
              <a:t>Open API </a:t>
            </a:r>
            <a:r>
              <a:rPr lang="ko-KR" altLang="en-US" dirty="0" smtClean="0"/>
              <a:t>소개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5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이등변 삼각형 44"/>
          <p:cNvSpPr/>
          <p:nvPr/>
        </p:nvSpPr>
        <p:spPr>
          <a:xfrm rot="10800000" flipH="1">
            <a:off x="6555725" y="1660092"/>
            <a:ext cx="4094697" cy="3495062"/>
          </a:xfrm>
          <a:prstGeom prst="triangle">
            <a:avLst>
              <a:gd name="adj" fmla="val 49780"/>
            </a:avLst>
          </a:prstGeom>
          <a:gradFill flip="none" rotWithShape="1">
            <a:gsLst>
              <a:gs pos="0">
                <a:srgbClr val="39A1F3">
                  <a:alpha val="80000"/>
                </a:srgbClr>
              </a:gs>
              <a:gs pos="100000">
                <a:srgbClr val="EB4C1A"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33746" y="2071722"/>
            <a:ext cx="2081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원하는 조건에서</a:t>
            </a:r>
            <a:endParaRPr lang="en-US" altLang="ko-KR" sz="1400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박스오피스 순위검색 및 영화의 상세정보 검색 가능 </a:t>
            </a:r>
            <a:endParaRPr lang="en-US" altLang="ko-KR" sz="1400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rot="10800000" flipH="1">
            <a:off x="7777573" y="3155923"/>
            <a:ext cx="1651000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93402" y="3407623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별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</a:t>
            </a:r>
            <a:r>
              <a:rPr lang="en-US" altLang="ko-KR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외국영화  별</a:t>
            </a:r>
            <a:r>
              <a:rPr lang="en-US" altLang="ko-KR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en-US" altLang="ko-KR" sz="1400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9777" y="228491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OpenAPI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282122" y="1552143"/>
            <a:ext cx="368300" cy="368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255260" y="4894804"/>
            <a:ext cx="368300" cy="368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3" y="1442241"/>
            <a:ext cx="5467657" cy="39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84377" y="1867111"/>
            <a:ext cx="4938311" cy="369332"/>
            <a:chOff x="3884377" y="2118993"/>
            <a:chExt cx="4938311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8993"/>
              <a:ext cx="437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연동을 통한 데이터 출력 및 데이터 갱신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84377" y="2524383"/>
            <a:ext cx="3606215" cy="369332"/>
            <a:chOff x="3884377" y="2865165"/>
            <a:chExt cx="3606215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3047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날짜 별 박스오피스 순위 검색기능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84377" y="3181655"/>
            <a:ext cx="3606215" cy="404116"/>
            <a:chOff x="3884377" y="3611337"/>
            <a:chExt cx="3606215" cy="404116"/>
          </a:xfrm>
        </p:grpSpPr>
        <p:sp>
          <p:nvSpPr>
            <p:cNvPr id="51" name="TextBox 50"/>
            <p:cNvSpPr txBox="1"/>
            <p:nvPr/>
          </p:nvSpPr>
          <p:spPr>
            <a:xfrm>
              <a:off x="4442963" y="3611337"/>
              <a:ext cx="3047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별 박스오피스 순위 검색기능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4377" y="1343891"/>
            <a:ext cx="455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        </a:t>
            </a:r>
            <a:r>
              <a:rPr lang="ko-KR" altLang="en-US" sz="2800" dirty="0" err="1" smtClean="0"/>
              <a:t>개발기능</a:t>
            </a:r>
            <a:endParaRPr lang="ko-KR" altLang="en-US" sz="2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884377" y="4376577"/>
            <a:ext cx="5319826" cy="369332"/>
            <a:chOff x="3884377" y="4392293"/>
            <a:chExt cx="5319826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42963" y="4392293"/>
              <a:ext cx="476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상세정보 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개봉일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매출액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관객수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누적관객수 등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3884377" y="4407655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84377" y="4993980"/>
            <a:ext cx="3673221" cy="646331"/>
            <a:chOff x="3884377" y="4392293"/>
            <a:chExt cx="3673221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4442963" y="4392293"/>
              <a:ext cx="3114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지도 연동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메일전송</a:t>
              </a:r>
              <a:r>
                <a:rPr lang="en-US" altLang="ko-KR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Telegram bot</a:t>
              </a:r>
            </a:p>
            <a:p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884377" y="4407655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84377" y="3759669"/>
            <a:ext cx="4527942" cy="404116"/>
            <a:chOff x="3884377" y="3611337"/>
            <a:chExt cx="4527942" cy="404116"/>
          </a:xfrm>
        </p:grpSpPr>
        <p:sp>
          <p:nvSpPr>
            <p:cNvPr id="29" name="TextBox 28"/>
            <p:cNvSpPr txBox="1"/>
            <p:nvPr/>
          </p:nvSpPr>
          <p:spPr>
            <a:xfrm>
              <a:off x="4442963" y="3611337"/>
              <a:ext cx="396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한국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/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외국영화 별 박스오피스 순위 검색기능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884377" y="3678597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1946053" y="1056175"/>
            <a:ext cx="4693888" cy="4051986"/>
          </a:xfrm>
          <a:prstGeom prst="ellipse">
            <a:avLst/>
          </a:prstGeom>
          <a:gradFill flip="none" rotWithShape="1">
            <a:gsLst>
              <a:gs pos="0">
                <a:srgbClr val="EB4C1A">
                  <a:alpha val="80000"/>
                </a:srgbClr>
              </a:gs>
              <a:gs pos="100000">
                <a:srgbClr val="F8B910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5097799" y="810956"/>
            <a:ext cx="4051986" cy="4693888"/>
          </a:xfrm>
          <a:prstGeom prst="ellipse">
            <a:avLst/>
          </a:prstGeom>
          <a:gradFill flip="none" rotWithShape="1">
            <a:gsLst>
              <a:gs pos="0">
                <a:srgbClr val="EB4C1A">
                  <a:alpha val="80000"/>
                </a:srgbClr>
              </a:gs>
              <a:gs pos="100000">
                <a:srgbClr val="F8B910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9777" y="228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역할분담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558" y="1300122"/>
            <a:ext cx="96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김도</a:t>
            </a:r>
            <a:r>
              <a:rPr lang="ko-KR" altLang="en-US" dirty="0"/>
              <a:t>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2850" y="1304844"/>
            <a:ext cx="99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전계환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6114" y="2100943"/>
            <a:ext cx="19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상세정보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 연동</a:t>
            </a:r>
            <a:r>
              <a:rPr lang="en-US" altLang="ko-KR" dirty="0" smtClean="0"/>
              <a:t>, C/C++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92850" y="2100943"/>
            <a:ext cx="225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 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외국영화 별 검색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 전송기능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2114" y="2416629"/>
            <a:ext cx="1697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Telegram bot </a:t>
            </a:r>
            <a:r>
              <a:rPr lang="ko-KR" altLang="en-US" dirty="0" smtClean="0"/>
              <a:t>기능 및 서로 구현 못한 </a:t>
            </a:r>
            <a:endParaRPr lang="en-US" altLang="ko-KR" dirty="0" smtClean="0"/>
          </a:p>
          <a:p>
            <a:r>
              <a:rPr lang="ko-KR" altLang="en-US" dirty="0" smtClean="0"/>
              <a:t>부분들 보완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3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주차별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계획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4377" y="1343891"/>
            <a:ext cx="455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        </a:t>
            </a:r>
            <a:endParaRPr lang="ko-KR" altLang="en-US" sz="2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72299"/>
              </p:ext>
            </p:extLst>
          </p:nvPr>
        </p:nvGraphicFramePr>
        <p:xfrm>
          <a:off x="734320" y="719663"/>
          <a:ext cx="10682980" cy="600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89">
                  <a:extLst>
                    <a:ext uri="{9D8B030D-6E8A-4147-A177-3AD203B41FA5}">
                      <a16:colId xmlns:a16="http://schemas.microsoft.com/office/drawing/2014/main" val="659972223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256389133"/>
                    </a:ext>
                  </a:extLst>
                </a:gridCol>
                <a:gridCol w="4003963">
                  <a:extLst>
                    <a:ext uri="{9D8B030D-6E8A-4147-A177-3AD203B41FA5}">
                      <a16:colId xmlns:a16="http://schemas.microsoft.com/office/drawing/2014/main" val="970795037"/>
                    </a:ext>
                  </a:extLst>
                </a:gridCol>
                <a:gridCol w="1552864">
                  <a:extLst>
                    <a:ext uri="{9D8B030D-6E8A-4147-A177-3AD203B41FA5}">
                      <a16:colId xmlns:a16="http://schemas.microsoft.com/office/drawing/2014/main" val="45198341"/>
                    </a:ext>
                  </a:extLst>
                </a:gridCol>
              </a:tblGrid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36072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(4.27~5.3)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</a:t>
                      </a:r>
                      <a:r>
                        <a:rPr lang="ko-KR" altLang="en-US" baseline="0" dirty="0" smtClean="0"/>
                        <a:t>조사 및 주제 선정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 </a:t>
                      </a:r>
                      <a:r>
                        <a:rPr lang="ko-KR" altLang="en-US" dirty="0" smtClean="0"/>
                        <a:t>모듈 조사 완료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국가공공데이터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포털 활용 사례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05339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(5.4~5.10)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구현방법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박스오피스 순위 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관람객수 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정보확인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27101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(5.11~5.17)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기획발표 </a:t>
                      </a:r>
                      <a:r>
                        <a:rPr lang="en-US" altLang="ko-KR" dirty="0" smtClean="0"/>
                        <a:t>5/17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영화진흥위원회 </a:t>
                      </a:r>
                      <a:r>
                        <a:rPr lang="en-US" altLang="ko-KR" dirty="0" smtClean="0"/>
                        <a:t>OPEN API </a:t>
                      </a:r>
                      <a:r>
                        <a:rPr lang="ko-KR" altLang="en-US" dirty="0" smtClean="0"/>
                        <a:t>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213091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(5.18~5.24)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검색기능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지역별 </a:t>
                      </a:r>
                      <a:r>
                        <a:rPr lang="ko-KR" altLang="en-US" dirty="0" err="1" smtClean="0"/>
                        <a:t>예매율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조회 일자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해당일관객수 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45916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(5.25~5.31)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중간시연발표 </a:t>
                      </a:r>
                      <a:r>
                        <a:rPr lang="en-US" altLang="ko-KR" dirty="0" smtClean="0"/>
                        <a:t>5/31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중간 시연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71341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(6.1~6.7)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baseline="0" dirty="0" smtClean="0"/>
                        <a:t> GUI </a:t>
                      </a:r>
                      <a:r>
                        <a:rPr lang="ko-KR" altLang="en-US" baseline="0" dirty="0" smtClean="0"/>
                        <a:t>구현 및 </a:t>
                      </a:r>
                      <a:r>
                        <a:rPr lang="en-US" altLang="ko-KR" baseline="0" dirty="0" smtClean="0"/>
                        <a:t>Telegram bot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일자에 상영된 스크린 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횟수 통계 추출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88666"/>
                  </a:ext>
                </a:extLst>
              </a:tr>
              <a:tr h="606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(6.8~6.14)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메일전송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지도연동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미흡한 부분 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영화포스터사진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 등 추가기능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6519"/>
                  </a:ext>
                </a:extLst>
              </a:tr>
              <a:tr h="606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(6.15~6.21)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</a:t>
                      </a:r>
                      <a:r>
                        <a:rPr lang="en-US" altLang="ko-KR" dirty="0" err="1" smtClean="0"/>
                        <a:t>c++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 및 </a:t>
                      </a:r>
                      <a:r>
                        <a:rPr lang="ko-KR" altLang="en-US" dirty="0" err="1" smtClean="0"/>
                        <a:t>배포파일</a:t>
                      </a:r>
                      <a:r>
                        <a:rPr lang="ko-KR" altLang="en-US" dirty="0" smtClean="0"/>
                        <a:t> 작성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발표 </a:t>
                      </a:r>
                      <a:r>
                        <a:rPr lang="en-US" altLang="ko-KR" dirty="0" smtClean="0"/>
                        <a:t>6/19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 / 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ko-KR" altLang="en-US" baseline="0" dirty="0" smtClean="0"/>
                        <a:t> 및 </a:t>
                      </a:r>
                      <a:r>
                        <a:rPr lang="en-US" altLang="ko-KR" baseline="0" dirty="0" err="1" smtClean="0"/>
                        <a:t>distutils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활용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배포파일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최종 구현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0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61863" y="2208419"/>
            <a:ext cx="6206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black"/>
                </a:solidFill>
              </a:rPr>
              <a:t>Thank you</a:t>
            </a:r>
            <a:endParaRPr lang="ko-KR" altLang="en-US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367</Words>
  <Application>Microsoft Office PowerPoint</Application>
  <PresentationFormat>와이드스크린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전계환</cp:lastModifiedBy>
  <cp:revision>61</cp:revision>
  <dcterms:created xsi:type="dcterms:W3CDTF">2018-01-08T06:30:18Z</dcterms:created>
  <dcterms:modified xsi:type="dcterms:W3CDTF">2018-05-16T08:22:04Z</dcterms:modified>
</cp:coreProperties>
</file>