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8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2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1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77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1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20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9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7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2CD05-AFEF-435A-BDB8-E7269F481222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A8D6-4C10-4E05-9059-8FBD9FDD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9" y="938670"/>
            <a:ext cx="9083827" cy="15469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0220" y="3312367"/>
            <a:ext cx="838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개요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내용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7820" y="223935"/>
            <a:ext cx="663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웹사이트 제작 작업 중에 </a:t>
            </a:r>
            <a:r>
              <a:rPr lang="en-US" altLang="ko-KR" dirty="0" err="1" smtClean="0">
                <a:solidFill>
                  <a:srgbClr val="0070C0"/>
                </a:solidFill>
              </a:rPr>
              <a:t>alunmi</a:t>
            </a:r>
            <a:r>
              <a:rPr lang="ko-KR" altLang="en-US" dirty="0" err="1" smtClean="0">
                <a:solidFill>
                  <a:srgbClr val="0070C0"/>
                </a:solidFill>
              </a:rPr>
              <a:t>를</a:t>
            </a:r>
            <a:r>
              <a:rPr lang="ko-KR" altLang="en-US" dirty="0" smtClean="0">
                <a:solidFill>
                  <a:srgbClr val="0070C0"/>
                </a:solidFill>
              </a:rPr>
              <a:t> 이런 형식을 소개하려고 합니다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아래 사진은 카본 멤버십 내용에 관한 것입니다</a:t>
            </a:r>
            <a:r>
              <a:rPr lang="en-US" altLang="ko-KR" dirty="0" smtClean="0">
                <a:solidFill>
                  <a:srgbClr val="0070C0"/>
                </a:solidFill>
              </a:rPr>
              <a:t>. </a:t>
            </a:r>
            <a:r>
              <a:rPr lang="ko-KR" altLang="en-US" dirty="0" smtClean="0">
                <a:solidFill>
                  <a:srgbClr val="0070C0"/>
                </a:solidFill>
              </a:rPr>
              <a:t>참고해서 작성해주세요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2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92" y="306694"/>
            <a:ext cx="8779001" cy="294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229" y="3340359"/>
            <a:ext cx="838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지원내용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내용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5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09" y="365034"/>
            <a:ext cx="9297206" cy="4168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2776" y="4627983"/>
            <a:ext cx="8388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지원 대상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내용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지원 및 선발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내용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9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경민</dc:creator>
  <cp:lastModifiedBy>김 경민</cp:lastModifiedBy>
  <cp:revision>1</cp:revision>
  <dcterms:created xsi:type="dcterms:W3CDTF">2023-02-21T17:50:23Z</dcterms:created>
  <dcterms:modified xsi:type="dcterms:W3CDTF">2023-02-21T17:50:49Z</dcterms:modified>
</cp:coreProperties>
</file>