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39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E7F4-49D9-44C6-84DD-9A2EE780B0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EC962-BA36-458B-857A-701577660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1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스마트폰 사용이 익숙하지 않은 노인 고객들은 일반적으로 은행에 대면으로 가서 펀드 등의 상품을 구입하는 경우가 많습니다</a:t>
            </a:r>
            <a:r>
              <a:rPr lang="en-US" altLang="ko-KR" dirty="0"/>
              <a:t>. </a:t>
            </a:r>
            <a:r>
              <a:rPr lang="ko-KR" altLang="en-US" dirty="0"/>
              <a:t>저희는 그러한 액티브 펀드보다 조금 낮은 수수료를 책정하여 좋은 대안이 될 수 있게 하고자 하였습니다</a:t>
            </a:r>
            <a:r>
              <a:rPr lang="en-US" altLang="ko-KR" dirty="0"/>
              <a:t>. </a:t>
            </a:r>
            <a:r>
              <a:rPr lang="ko-KR" altLang="en-US" dirty="0"/>
              <a:t>그렇지만 단순 </a:t>
            </a:r>
            <a:r>
              <a:rPr lang="ko-KR" altLang="en-US" dirty="0" err="1"/>
              <a:t>지수추종</a:t>
            </a:r>
            <a:r>
              <a:rPr lang="ko-KR" altLang="en-US" dirty="0"/>
              <a:t> 패시브 </a:t>
            </a:r>
            <a:r>
              <a:rPr lang="en-US" altLang="ko-KR" dirty="0" err="1"/>
              <a:t>etf</a:t>
            </a:r>
            <a:r>
              <a:rPr lang="ko-KR" altLang="en-US" dirty="0"/>
              <a:t>의 보수율보다는 높은 게 맞다고 생각하였고 이에 적절한 수수료는 투자금액의 </a:t>
            </a:r>
            <a:r>
              <a:rPr lang="en-US" altLang="ko-KR" dirty="0"/>
              <a:t>1%</a:t>
            </a:r>
            <a:r>
              <a:rPr lang="ko-KR" altLang="en-US" dirty="0"/>
              <a:t>내외라고 생각합니다</a:t>
            </a:r>
            <a:r>
              <a:rPr lang="en-US" altLang="ko-KR" dirty="0"/>
              <a:t>. </a:t>
            </a:r>
            <a:r>
              <a:rPr lang="ko-KR" altLang="en-US" dirty="0"/>
              <a:t>혹은 편하게 서비스를 체험해볼 수 있도록 </a:t>
            </a:r>
            <a:r>
              <a:rPr lang="ko-KR" altLang="en-US" dirty="0" err="1"/>
              <a:t>월구독료</a:t>
            </a:r>
            <a:r>
              <a:rPr lang="ko-KR" altLang="en-US" dirty="0"/>
              <a:t> 방식의 전략도 좋은 방법이 될 수 있을 것이라고 생각하고 금액은 </a:t>
            </a:r>
            <a:r>
              <a:rPr lang="en-US" altLang="ko-KR" dirty="0"/>
              <a:t>5</a:t>
            </a:r>
            <a:r>
              <a:rPr lang="ko-KR" altLang="en-US" dirty="0"/>
              <a:t>천원 내외가 적당하다고 생각합니다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EC962-BA36-458B-857A-701577660B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5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0BA7-6351-8683-D827-041556AD4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C04B2-4AAB-2786-2B07-2B77E34E2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76F20-6FCE-0F92-56C7-F5377C99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8D36-C454-4B5E-9F72-ADC599EB43C1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3728-C6E6-7D20-49EB-C555B5D0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A10F5-79A2-8F00-B2FF-713E2AEC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957F-88C8-47D8-825D-C2F35DB2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66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894FC-00C8-BE8B-D745-67D66C4C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C0723C-B045-06D2-EF8E-10F554206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8BD1F-2BAC-E099-8023-4515EAA1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8D36-C454-4B5E-9F72-ADC599EB43C1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47E5C-4EC2-8A4D-E0AE-5911C099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001DC-B83D-C02C-351A-8423655B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957F-88C8-47D8-825D-C2F35DB2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6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A33F1A-61F7-F488-57D8-067E51FC9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4AF8A-C905-0D49-3226-0E62B943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16FA1-BF27-09D1-B7EA-7E9C1F8F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8D36-C454-4B5E-9F72-ADC599EB43C1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10CCF-2F08-9A19-14D7-08BBF1D1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F8F9-7C35-FC19-B7E3-D5698764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957F-88C8-47D8-825D-C2F35DB2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9D3BF-08FB-0FA9-5D6F-2F2E154E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AE37F-B988-B8B8-3B30-4FE71BEB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DDB4F-26A9-4455-A980-5A90A6F4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8D36-C454-4B5E-9F72-ADC599EB43C1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F6EEE-4686-E4DB-6334-9883BBAB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552CE-B849-76DE-93A3-B59ED63A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957F-88C8-47D8-825D-C2F35DB2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8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36558-08A6-C13C-EC7B-407581ED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B2CB9-3D4B-49D8-A6FF-28F587DD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87B8B-2246-7F99-2167-4192B354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8D36-C454-4B5E-9F72-ADC599EB43C1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5C406-79DD-70AF-FA82-2D4A3ED4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CFB5B-AFA2-08BB-F9CD-50634851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957F-88C8-47D8-825D-C2F35DB2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4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0B19E-DFC3-CA54-A3C5-DD8B8730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9DDC3-2AF6-5085-3C14-3E571FAC3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FA2EC3-9379-EF39-40BC-444998C30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3FA15-625C-9757-E37D-D025646E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8D36-C454-4B5E-9F72-ADC599EB43C1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E006C-0A96-841F-A952-164F52B3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FD25B-3231-6E31-531F-ED0E04F7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957F-88C8-47D8-825D-C2F35DB2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422CF-40C4-8E25-943C-34B1C7A6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4580B-BCC5-CBCE-A65A-19824028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71A9E2-A89D-9681-8189-5EAFF99EB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CEE7FF-1A67-B6A5-42A3-5A37A0900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B92B2F-7489-75F3-1BC1-4315EEFD8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B99C0-98FB-BA5D-CD43-AE0E0ABE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8D36-C454-4B5E-9F72-ADC599EB43C1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9F73A5-3488-898E-2B27-D34D64D8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3BA19E-47E0-C272-7CAC-908D3A67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957F-88C8-47D8-825D-C2F35DB2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CA1F7-E73C-5CA3-4645-2B7A6A5E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79EA7-4A3D-70AF-F9BD-9779813C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8D36-C454-4B5E-9F72-ADC599EB43C1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E850F1-AC2B-50B2-C278-F63311F4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24D7F-1E13-E1D4-64B8-867EC817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957F-88C8-47D8-825D-C2F35DB2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2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91F83-2447-D797-53D1-FFC54984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8D36-C454-4B5E-9F72-ADC599EB43C1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9437FC-4CA0-E5D9-317A-D2D00906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CC8CE2-F4D8-9768-B1FC-06A8F6F0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957F-88C8-47D8-825D-C2F35DB2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84685-76B4-485B-3F24-C1533B9F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F757A-F4E5-0E6A-1124-F80EB0D3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F4209-92BC-E8B1-E8F3-F4FF51D74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B8FFBA-4BD1-D043-540F-2307C96B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8D36-C454-4B5E-9F72-ADC599EB43C1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71DC6-357B-FF44-3256-AF1D93FF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B0EE7-2479-DEB2-7EB9-A833AD10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957F-88C8-47D8-825D-C2F35DB2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9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A9485-8630-7245-C5E0-3776ECB3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37DBF0-0EF3-652C-5CB0-7F408DF7E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64DD1-5874-8BAC-260E-DB110D8E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640F3-ABE7-0460-480D-1534F995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8D36-C454-4B5E-9F72-ADC599EB43C1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2FB72-7C5C-5A4A-9ACF-8B7CA6B3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71A3A-0827-A424-36ED-1A92843B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957F-88C8-47D8-825D-C2F35DB2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9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4F058E-EE11-80A2-0FFB-B65F2984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B3FC9-6B84-9ECF-531B-3BEA4FE1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011C4-F27F-7473-42E3-E544B44BB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C8D36-C454-4B5E-9F72-ADC599EB43C1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E6210-5C79-631C-4288-4627F78B0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9011F-6742-D9B2-5761-EDBAB40A8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9957F-88C8-47D8-825D-C2F35DB2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3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58F23-ED70-1EF9-22E4-4964F322608B}"/>
              </a:ext>
            </a:extLst>
          </p:cNvPr>
          <p:cNvSpPr txBox="1"/>
          <p:nvPr/>
        </p:nvSpPr>
        <p:spPr>
          <a:xfrm>
            <a:off x="175491" y="267915"/>
            <a:ext cx="472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고객 요구사항 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/>
              <a:t>품질</a:t>
            </a:r>
            <a:r>
              <a:rPr lang="en-US" altLang="ko-KR" dirty="0"/>
              <a:t>) </a:t>
            </a:r>
            <a:r>
              <a:rPr lang="ko-KR" altLang="en-US" dirty="0"/>
              <a:t>우선순위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2554F3-A5F6-44FA-815B-DD6AD26873CF}"/>
              </a:ext>
            </a:extLst>
          </p:cNvPr>
          <p:cNvSpPr/>
          <p:nvPr/>
        </p:nvSpPr>
        <p:spPr>
          <a:xfrm>
            <a:off x="988292" y="1423316"/>
            <a:ext cx="2080834" cy="146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Must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have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08D329-B515-5EFC-A658-5B05C71A7D17}"/>
              </a:ext>
            </a:extLst>
          </p:cNvPr>
          <p:cNvSpPr/>
          <p:nvPr/>
        </p:nvSpPr>
        <p:spPr>
          <a:xfrm>
            <a:off x="988292" y="2891896"/>
            <a:ext cx="2080834" cy="2965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맞춤형 포트폴리오 추천 기능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포트폴리오 성과 모니터링 기능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정확한 음성 인식 기능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또렷한 음성 응답 기능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45667-9A29-4676-19EF-9DB2D33D6753}"/>
              </a:ext>
            </a:extLst>
          </p:cNvPr>
          <p:cNvSpPr/>
          <p:nvPr/>
        </p:nvSpPr>
        <p:spPr>
          <a:xfrm>
            <a:off x="3713385" y="1423316"/>
            <a:ext cx="2080834" cy="146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Should have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39F01E-6D1D-0B51-2FBE-933A6D81AF45}"/>
              </a:ext>
            </a:extLst>
          </p:cNvPr>
          <p:cNvSpPr/>
          <p:nvPr/>
        </p:nvSpPr>
        <p:spPr>
          <a:xfrm>
            <a:off x="3713385" y="2891896"/>
            <a:ext cx="2080834" cy="2965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포트폴리오 </a:t>
            </a:r>
            <a:r>
              <a:rPr lang="ko-KR" altLang="en-US" sz="1100" b="1" dirty="0" err="1">
                <a:solidFill>
                  <a:schemeClr val="tx1"/>
                </a:solidFill>
              </a:rPr>
              <a:t>리밸런싱</a:t>
            </a:r>
            <a:r>
              <a:rPr lang="ko-KR" altLang="en-US" sz="1100" b="1" dirty="0">
                <a:solidFill>
                  <a:schemeClr val="tx1"/>
                </a:solidFill>
              </a:rPr>
              <a:t> 기능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사용자 정보 관리 기능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실시간 금융 정보 제공 기능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자동 알림 및 경고 기능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A34446-575F-9DC6-A170-E26DA48C0D18}"/>
              </a:ext>
            </a:extLst>
          </p:cNvPr>
          <p:cNvSpPr/>
          <p:nvPr/>
        </p:nvSpPr>
        <p:spPr>
          <a:xfrm>
            <a:off x="6438478" y="1423316"/>
            <a:ext cx="2080834" cy="146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Could have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A77935-AC07-5E83-068A-50B35F396861}"/>
              </a:ext>
            </a:extLst>
          </p:cNvPr>
          <p:cNvSpPr/>
          <p:nvPr/>
        </p:nvSpPr>
        <p:spPr>
          <a:xfrm>
            <a:off x="6438478" y="2891896"/>
            <a:ext cx="2080834" cy="2965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가족 구성원 접근 권한 기능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음성 명령을 통한 거래 기능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대화 내용 저장 및 관리 기능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D4ED9B-24FA-DCF8-8B46-2CC2132FB31D}"/>
              </a:ext>
            </a:extLst>
          </p:cNvPr>
          <p:cNvSpPr/>
          <p:nvPr/>
        </p:nvSpPr>
        <p:spPr>
          <a:xfrm>
            <a:off x="9163571" y="1423316"/>
            <a:ext cx="2080834" cy="146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Will not have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C8201E-D913-1C3E-8B0E-FADE978FE41F}"/>
              </a:ext>
            </a:extLst>
          </p:cNvPr>
          <p:cNvSpPr/>
          <p:nvPr/>
        </p:nvSpPr>
        <p:spPr>
          <a:xfrm>
            <a:off x="9163571" y="2891896"/>
            <a:ext cx="2080834" cy="2965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세금 최적화 전략 제공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금융교육 기능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맞춤형 뉴스 </a:t>
            </a:r>
            <a:r>
              <a:rPr lang="ko-KR" altLang="en-US" sz="1100" b="1" dirty="0" err="1">
                <a:solidFill>
                  <a:schemeClr val="tx1"/>
                </a:solidFill>
              </a:rPr>
              <a:t>피드</a:t>
            </a:r>
            <a:r>
              <a:rPr lang="ko-KR" altLang="en-US" sz="1100" b="1" dirty="0">
                <a:solidFill>
                  <a:schemeClr val="tx1"/>
                </a:solidFill>
              </a:rPr>
              <a:t> 기능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소셜 커뮤니티 기능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DA11CC-A064-DC07-B610-52715749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61" y="701964"/>
            <a:ext cx="6091107" cy="28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9AE0B4-239D-D862-9AAE-DCA509DF0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61" y="3971636"/>
            <a:ext cx="6298241" cy="252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0FBDCD-1592-9EDF-EA8D-4F08B8491239}"/>
              </a:ext>
            </a:extLst>
          </p:cNvPr>
          <p:cNvSpPr txBox="1"/>
          <p:nvPr/>
        </p:nvSpPr>
        <p:spPr>
          <a:xfrm>
            <a:off x="1034473" y="332509"/>
            <a:ext cx="32050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액티브 펀드 수수료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ABF0C-378C-BFD6-7144-9CA745216798}"/>
              </a:ext>
            </a:extLst>
          </p:cNvPr>
          <p:cNvSpPr txBox="1"/>
          <p:nvPr/>
        </p:nvSpPr>
        <p:spPr>
          <a:xfrm>
            <a:off x="1034473" y="3566390"/>
            <a:ext cx="32050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배당</a:t>
            </a:r>
            <a:r>
              <a:rPr lang="en-US" altLang="ko-KR" dirty="0"/>
              <a:t>,</a:t>
            </a:r>
            <a:r>
              <a:rPr lang="ko-KR" altLang="en-US" dirty="0"/>
              <a:t>패시브 펀드 수수료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03A68D-1BE8-5BBD-9AAD-40568856EFBE}"/>
              </a:ext>
            </a:extLst>
          </p:cNvPr>
          <p:cNvSpPr/>
          <p:nvPr/>
        </p:nvSpPr>
        <p:spPr>
          <a:xfrm>
            <a:off x="7822194" y="2480650"/>
            <a:ext cx="3675707" cy="24082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패시브 펀드와 액티브 펀드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사이의 수수료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Or 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월 </a:t>
            </a: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lang="ko-KR" altLang="en-US" dirty="0">
                <a:solidFill>
                  <a:sysClr val="windowText" lastClr="000000"/>
                </a:solidFill>
              </a:rPr>
              <a:t>천원의 구독서비스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E8B075-ECA4-C24F-6C5B-F5DE0E99A9DB}"/>
              </a:ext>
            </a:extLst>
          </p:cNvPr>
          <p:cNvSpPr/>
          <p:nvPr/>
        </p:nvSpPr>
        <p:spPr>
          <a:xfrm>
            <a:off x="2724727" y="1476662"/>
            <a:ext cx="572655" cy="1997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F0EDA-E3EE-815C-760A-7C6584DEE09D}"/>
              </a:ext>
            </a:extLst>
          </p:cNvPr>
          <p:cNvSpPr/>
          <p:nvPr/>
        </p:nvSpPr>
        <p:spPr>
          <a:xfrm>
            <a:off x="6417713" y="4424218"/>
            <a:ext cx="572655" cy="2076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1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180</Words>
  <Application>Microsoft Office PowerPoint</Application>
  <PresentationFormat>와이드스크린</PresentationFormat>
  <Paragraphs>49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경환 차</dc:creator>
  <cp:lastModifiedBy>경환 차</cp:lastModifiedBy>
  <cp:revision>3</cp:revision>
  <dcterms:created xsi:type="dcterms:W3CDTF">2024-10-06T13:49:07Z</dcterms:created>
  <dcterms:modified xsi:type="dcterms:W3CDTF">2024-10-08T14:38:44Z</dcterms:modified>
</cp:coreProperties>
</file>