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7" autoAdjust="0"/>
    <p:restoredTop sz="85032" autoAdjust="0"/>
  </p:normalViewPr>
  <p:slideViewPr>
    <p:cSldViewPr>
      <p:cViewPr>
        <p:scale>
          <a:sx n="38" d="100"/>
          <a:sy n="38" d="100"/>
        </p:scale>
        <p:origin x="30" y="79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7722" y="3768341"/>
            <a:ext cx="4331864" cy="186396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57411" y="8492144"/>
            <a:ext cx="2770938" cy="5401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362" y="2009879"/>
            <a:ext cx="3418913" cy="11163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2787" y="4318053"/>
            <a:ext cx="4046942" cy="2811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364" y="2009879"/>
            <a:ext cx="2577438" cy="11163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183" y="4128768"/>
            <a:ext cx="7073730" cy="20324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40953" y="0"/>
            <a:ext cx="7382857" cy="7382857"/>
            <a:chOff x="10940953" y="0"/>
            <a:chExt cx="7382857" cy="738285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40953" y="0"/>
              <a:ext cx="7382857" cy="738285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37143" y="9396032"/>
            <a:ext cx="2693540" cy="3814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364" y="2009879"/>
            <a:ext cx="2577438" cy="11163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183" y="4128772"/>
            <a:ext cx="1961968" cy="3945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40953" y="0"/>
            <a:ext cx="7382857" cy="7382857"/>
            <a:chOff x="10940953" y="0"/>
            <a:chExt cx="7382857" cy="738285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40953" y="0"/>
              <a:ext cx="7382857" cy="738285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37143" y="9396032"/>
            <a:ext cx="2693540" cy="3814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9239" y="4952382"/>
            <a:ext cx="5608435" cy="31824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98364" y="2009879"/>
            <a:ext cx="4124295" cy="12115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68839" y="3692039"/>
            <a:ext cx="4221901" cy="29142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0217" y="9396032"/>
            <a:ext cx="2189187" cy="3814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38120" y="-48668"/>
            <a:ext cx="9195214" cy="5695814"/>
            <a:chOff x="9738120" y="-48668"/>
            <a:chExt cx="9195214" cy="56958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38120" y="-48668"/>
              <a:ext cx="9195214" cy="56958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38120" y="5495743"/>
            <a:ext cx="8547595" cy="4936492"/>
            <a:chOff x="9738120" y="5495743"/>
            <a:chExt cx="8547595" cy="493649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38120" y="5495743"/>
              <a:ext cx="8547595" cy="49364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364" y="2009879"/>
            <a:ext cx="2577438" cy="11163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4429" y="4057018"/>
            <a:ext cx="4606137" cy="12522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43809" y="1480508"/>
            <a:ext cx="10775238" cy="5998683"/>
            <a:chOff x="7243809" y="1480508"/>
            <a:chExt cx="10775238" cy="59986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43809" y="1480508"/>
              <a:ext cx="10775238" cy="599868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37143" y="9396032"/>
            <a:ext cx="2693540" cy="3814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364" y="2009879"/>
            <a:ext cx="2577438" cy="11163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183" y="4128772"/>
            <a:ext cx="2021625" cy="3945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48571" y="0"/>
            <a:ext cx="10775238" cy="3102889"/>
            <a:chOff x="7548571" y="0"/>
            <a:chExt cx="10775238" cy="310288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48571" y="0"/>
              <a:ext cx="10775238" cy="310288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37143" y="9396032"/>
            <a:ext cx="2693540" cy="3814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9239" y="4952382"/>
            <a:ext cx="7038978" cy="9786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364" y="2009879"/>
            <a:ext cx="2577438" cy="11163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4429" y="4057018"/>
            <a:ext cx="4626299" cy="12186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44428" y="738824"/>
            <a:ext cx="5771429" cy="8808067"/>
            <a:chOff x="11144428" y="738824"/>
            <a:chExt cx="5771429" cy="88080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44428" y="738824"/>
              <a:ext cx="5771429" cy="88080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762" y="-53333"/>
            <a:ext cx="9006667" cy="10392381"/>
            <a:chOff x="-184762" y="-53333"/>
            <a:chExt cx="900666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762" y="-53333"/>
              <a:ext cx="900666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89336" y="4060345"/>
            <a:ext cx="3750056" cy="13985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20806" y="3131979"/>
            <a:ext cx="1346667" cy="493714"/>
            <a:chOff x="9820806" y="31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20806" y="313197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0"/>
            <a:ext cx="6691339" cy="8921905"/>
            <a:chOff x="0" y="0"/>
            <a:chExt cx="6691339" cy="89219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6691339" cy="89219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2</cp:revision>
  <dcterms:created xsi:type="dcterms:W3CDTF">2023-04-08T01:00:56Z</dcterms:created>
  <dcterms:modified xsi:type="dcterms:W3CDTF">2023-04-07T16:20:39Z</dcterms:modified>
  <cp:version/>
</cp:coreProperties>
</file>