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E82D4BE-0052-44DD-9A10-14665A3B6E6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25CB68-C7D8-4146-8AF1-82D6110DD7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A689D7-F9AA-4226-95CB-8755E4CF33A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D3CCB8-4A3B-4124-A74D-B364F0AB02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3569832-C30F-4E1E-94E9-1F845B77CCA1}" type="slidenum">
              <a:t>‹#›</a:t>
            </a:fld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651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F973EFB-7C88-4661-B2D6-13B5BFD9F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C7B61EF-6507-4FEE-8635-43CBD150032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hu-HU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A64D0F2D-A610-400D-99A7-2C6DED5D553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222E8A-F387-4C5B-83B4-672B917BBB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520E6-290E-40F1-9207-27A52F65E96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D69A16-09A4-41B6-9DBD-0851E49035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6013B98-69B8-425F-9F53-497B0FA95134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1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hu-H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F16FD0-3027-470A-AEE2-A4A95D76FB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0F4FA0-B202-4C69-95B5-275274697CDE}" type="slidenum">
              <a:t>1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7D0528A-FA61-447B-8C9D-3DBD291500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3B3B833-9C6E-4AF2-B3CF-30FC31507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01F554-5E4E-4F6C-9E61-C740F4D7CC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E6CC73-4636-439A-82DE-3D6485B90FA3}" type="slidenum">
              <a:t>2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DD4B377B-9B47-4C55-97E2-2EBE3A2AE4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DCE9742-7683-4218-8649-4BB9E0E8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6F7206-998E-4BE5-BC16-CFB4B70CF2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589AE-6F1E-462C-88E5-B839B4CBD985}" type="slidenum">
              <a:t>3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6DCEFF9C-76D6-4F3F-9A48-E2AB4AAD20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61E2FD0-043D-451A-8E21-150FEEC34D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A0797E-396E-4D8F-9894-C813D2E7A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1DE726-11AB-4F85-80C8-507620DAA5DA}" type="slidenum">
              <a:t>4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1E1854E2-A693-47BE-98B0-D1C2D5782C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913D72E-323C-46F0-A12B-11BA492C7D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D4243D-483F-4098-A998-5CBE1751A7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FC8041-E34B-49BD-8872-BCC5D8C8F974}" type="slidenum">
              <a:t>5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89A17FC2-8D5F-4505-A53B-46D56773B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83A65D4-5191-40B2-BB87-3362902C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EEFE72-526A-45EC-AC35-5492BC62FE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C96A70-5E99-4EE9-8C04-E335B4F90BCF}" type="slidenum">
              <a:t>6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52222B59-E7FE-412D-9797-31C42ED32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EDE1140-4EC0-4B6C-822C-2EA8E006CC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1E736-EA17-4C5C-9335-DFD35B57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0E6019-1337-4D7E-94CC-4D80D1C7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0DAA33-5293-4F49-921C-A24B2CDC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05EC80-5896-4334-85F5-BE149ABB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D03731-97C1-490E-BD93-F2F3723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E553C-1DD4-4203-ABF2-84FBD5D21FE6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72C05D-FD02-40F1-9DFB-27367601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77E8EB-057E-4B58-8506-385D047B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972FA-52D2-436E-8BF9-78294E5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CE5EC3-387C-4285-BDE9-D991DC5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09B2F6-B47E-4454-8505-BF208698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9F5DD6-E178-4173-9663-AB65A16F827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F837E69-294C-43CF-A5AE-7DD477828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89D04D-5C5A-4AE9-B6F3-D902CC7C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86F7DA-A93D-4E7F-887D-E43A567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D425F6-8406-4E71-BA6E-7AC7DA74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2F8041-C780-49B2-9F5A-2FD6C5EF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9BE1EB-E772-4A39-BC8D-0C4872F941BB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5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3F78F-1CD3-4C5E-A30A-8BA93D64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CEBD5-E827-4B5B-A0C4-13C7BC68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B6404A-D795-4C70-B802-EE378B2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C8158-0327-4A07-8D32-C6EC81F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8F6A09-203D-4069-B06A-A935874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90DADF-C58B-4DA1-ADA1-2E31A847A3F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9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28259-A0B1-4942-AADE-C61EBC63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C0E144-003A-419C-BC06-7767CADC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15A68C-5A7A-4DFF-BD00-D1EB5818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288F18-9CB5-48D5-B9B0-40C8260B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7C667C-9DEF-4C57-9317-2ED37AB9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44065-101B-455A-9CB2-F5D799E376B0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37E99-34A7-43B0-99FD-766778DC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CEA405-D21B-4CEE-86C8-03C1B47B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814391-ABC5-48DB-80C9-A1E747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C18C63-2C04-4EA4-A50F-CF854142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585E3B-FB87-4817-AC24-CC0608E6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D49295-D0C0-422C-8311-908D420A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6B788-65E4-47D8-B9B9-B90926FC9FDB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0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4B84E-3456-486F-88D5-A985E851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7D3E2F-79F3-446B-9A6D-9D174140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7E9734-C1C1-4762-B768-83475CC5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033F02F-07B6-4E67-A78F-5C7F8843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88E015-DD1A-4DE3-95C9-5F38E889E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A39DAD-9A30-420D-B59E-82211F6E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C119D85-BA07-40FC-8F13-CDA70C67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FB9EF8F-7ABF-422C-BE5C-86E2D94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0A2D8-B940-4E3C-A90A-C482CB92DCA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3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CE6BD-B5AF-4673-A126-A2FFD9B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384848-826D-4C6D-80FE-4AD3D53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AA9592C-A282-4DED-9E0B-58D82446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EE83E9-DF43-47AC-9296-8CE4539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993CD-6233-475A-B283-86279BC3CEC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6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45FF7EA-8739-48A9-8E04-BA80F84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FE2A77F-DA3C-4C17-A6EE-CD05BEED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936853-5B40-4AAC-8FC7-B6F882EC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7D11E3-700F-4E8B-AF67-DB68A7EFB53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4686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9CA6A-C45E-4FB2-9993-0C5FADE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A0B14-EEE3-4529-8FDE-C30DF148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737B2D-6705-43CC-9682-AB584BEB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BE9714-4150-4F82-9666-76C84A0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B9F73C-0968-4F73-B475-9C123CDC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7E2C8C-A194-4D68-B63F-58AFEC50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51A84-D68F-4B2F-A6DF-EBC21888046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3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40790-452B-440A-B40A-0147A85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4F35E69-A856-4AED-AD8A-655D3E6D1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4AB139-3B7A-4280-9664-7E412048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B7B32D-B560-447D-8530-E575923C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1BCB3A-3142-460D-AE0E-62C5B3FB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421AD8-95B5-4F49-B242-5EB8F4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58C935-3AC0-45E7-9D59-8FCFA188596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0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D4380FD-28EA-4B10-9860-F0FA2B234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F14BED-C2F6-4608-A7D8-4C5FF6FE02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15A88E-E264-4EA5-AE4A-0DEE0F51A15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17C52B-A12F-4B39-90B2-5C18EAD5E2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43E518-B721-470F-B9CD-AF85BEA493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29CD2C4-0EF7-4F90-9BAB-4493117844EE}" type="slidenum"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hu-HU" sz="4400" b="0" i="0" u="none" strike="noStrike" kern="1200" cap="none">
          <a:ln>
            <a:noFill/>
          </a:ln>
          <a:solidFill>
            <a:srgbClr val="C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hu-HU" sz="3200" b="0" i="0" u="none" strike="noStrike" kern="1200" cap="none">
          <a:ln>
            <a:noFill/>
          </a:ln>
          <a:solidFill>
            <a:srgbClr val="C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F7901-0C9A-4807-9C63-C874B8183A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361960"/>
            <a:ext cx="9071640" cy="946440"/>
          </a:xfrm>
        </p:spPr>
        <p:txBody>
          <a:bodyPr vert="horz"/>
          <a:lstStyle/>
          <a:p>
            <a:pPr lvl="0"/>
            <a:r>
              <a:rPr lang="hu-HU" sz="4000" b="1" dirty="0">
                <a:solidFill>
                  <a:srgbClr val="C9211E"/>
                </a:solidFill>
                <a:latin typeface="+mj-lt"/>
              </a:rPr>
              <a:t>Németország nagyhatalommá válása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94932C-B43C-4967-A329-F51BB63A97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Előzmények</a:t>
            </a:r>
            <a:r>
              <a:rPr lang="hu-HU" sz="3600" b="1" i="1" dirty="0">
                <a:solidFill>
                  <a:srgbClr val="C9211E"/>
                </a:solidFill>
                <a:latin typeface="Ink Free" panose="03080402000500000000" pitchFamily="66" charset="0"/>
              </a:rPr>
              <a:t>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7F909B-DA42-4121-A9BD-8A876DDD82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7020000" cy="4320000"/>
          </a:xfrm>
        </p:spPr>
        <p:txBody>
          <a:bodyPr vert="horz"/>
          <a:lstStyle/>
          <a:p>
            <a:pPr marL="457200" lvl="0" indent="-457200">
              <a:buClr>
                <a:srgbClr val="C9211E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Az 1848-as Népek Tavasza nem hozta meg a német egységet</a:t>
            </a:r>
          </a:p>
          <a:p>
            <a:pPr marL="457200" lvl="0" indent="-457200">
              <a:buClr>
                <a:srgbClr val="C9211E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A II. ipari forradalom segítette a német ipart</a:t>
            </a:r>
          </a:p>
          <a:p>
            <a:pPr marL="0" lvl="1" indent="0" hangingPunct="0">
              <a:spcBef>
                <a:spcPts val="1417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szénbányászat és az angol tőkések pénze fellendítette a gazdaságot</a:t>
            </a:r>
          </a:p>
          <a:p>
            <a:pPr marL="0" lvl="1" indent="0" hangingPunct="0">
              <a:spcBef>
                <a:spcPts val="1417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→ Poroszország az acél bányászatban vezető országgá vált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D829ACD-D1F9-4EF2-B6E5-CA3CB185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0" y="3311999"/>
            <a:ext cx="288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4BF6A-18D8-4D74-B862-C04EFC745F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6089CE-5BF6-449B-9AD8-D47348ED61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720000" cy="4320000"/>
          </a:xfrm>
        </p:spPr>
        <p:txBody>
          <a:bodyPr vert="horz"/>
          <a:lstStyle/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dinasztikus megoldás kerül előtérbe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két legjelentősebb német uralkodóház a Habsburg és a Hohenzollern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Habsburgok a német nemzetek lazább egységét akarta megvalósítani, a nagy német egységet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XVIII. század közepére Poroszo. katonailag és gazdaságilag is a Habsburg Birodalom fölé került</a:t>
            </a:r>
          </a:p>
          <a:p>
            <a:pPr marL="0" lvl="1" indent="0" hangingPunct="0">
              <a:spcBef>
                <a:spcPts val="283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poroszok egy modern egységes nemzetállamot ígértek, ez egy Ausztria nélküli, porosz Németország → kis német egység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E1A6E-6D1F-40ED-8A18-25EBD0037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6F113E-7D39-4537-931E-698A16E1F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624" y="1080000"/>
            <a:ext cx="7199375" cy="4320000"/>
          </a:xfrm>
        </p:spPr>
        <p:txBody>
          <a:bodyPr vert="horz"/>
          <a:lstStyle/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</a:rPr>
              <a:t> </a:t>
            </a:r>
            <a:r>
              <a:rPr lang="hu-HU" sz="2800" dirty="0">
                <a:solidFill>
                  <a:srgbClr val="C9211E"/>
                </a:solidFill>
                <a:latin typeface="+mj-lt"/>
              </a:rPr>
              <a:t>III. Frigyes idején a porosz gazdaság, oktatás és hadsereg fejlődésnek indult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Ebben nagy szerepet játszott Otto von Bismarck porosz miniszterelnök, aki főleg a hadsereget reformálta meg új típusú fegyverekkel</a:t>
            </a:r>
          </a:p>
          <a:p>
            <a:pPr marL="0" lvl="1" indent="0" hangingPunct="0">
              <a:spcBef>
                <a:spcPts val="283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Bismarck úgy döntött egyesével számol le szomszédos fenyegetéseivel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BADAD68-F36E-4177-A3CA-5CEBCBC09D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72000" y="216000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52FF47B-4EDB-4EED-BAB9-1CD51E3F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20000" y="2592000"/>
            <a:ext cx="19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692B99-9CBB-4916-958D-A5393BB120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6D9B83-14B0-4F18-8839-98F76F564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720000" cy="4320000"/>
          </a:xfrm>
        </p:spPr>
        <p:txBody>
          <a:bodyPr vert="horz"/>
          <a:lstStyle/>
          <a:p>
            <a:pPr lvl="0">
              <a:spcBef>
                <a:spcPts val="283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1863-ban sikerült Oroszországgal jó kapcsolatot kialakítani, ezután Ausztria ellen fordultak</a:t>
            </a:r>
          </a:p>
          <a:p>
            <a:pPr lvl="0">
              <a:spcBef>
                <a:spcPts val="283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1866-ban a königgrätzi csatában legyőzik az osztrák hadsereget és Prágában békét kötnek</a:t>
            </a:r>
          </a:p>
          <a:p>
            <a:pPr marL="0" lvl="1" indent="0" hangingPunct="0">
              <a:spcBef>
                <a:spcPts val="0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Ausztriának nem kellett területet vesztenie, de nem akadályozhatta meg a porosz vezetésű német egység létrejöttét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87A1BD5-0446-448D-B82A-0D45BF4D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12000" y="3284470"/>
            <a:ext cx="3888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DD380-AE5F-4627-9941-40AA4B36EA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F24B95-3E01-4C37-8449-6F3AB9DCB0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280000" cy="4320000"/>
          </a:xfrm>
        </p:spPr>
        <p:txBody>
          <a:bodyPr vert="horz"/>
          <a:lstStyle/>
          <a:p>
            <a:pPr lvl="0">
              <a:spcBef>
                <a:spcPts val="0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1870-ben Poroszország támadást indított Franciaország ellen és a sedani csatában meg is semmisítik a francia sereget</a:t>
            </a:r>
          </a:p>
          <a:p>
            <a:pPr marL="0" lvl="1" indent="0" hangingPunct="0">
              <a:spcBef>
                <a:spcPts val="0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győzelem hatására a délnémet államok is csatlakoztak a szövetséghez</a:t>
            </a:r>
          </a:p>
          <a:p>
            <a:pPr lvl="0">
              <a:spcBef>
                <a:spcPts val="850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Német Császárság megszületését 1871. január </a:t>
            </a:r>
            <a:br>
              <a:rPr lang="hu-HU" sz="2800" dirty="0">
                <a:solidFill>
                  <a:srgbClr val="C9211E"/>
                </a:solidFill>
                <a:latin typeface="+mj-lt"/>
              </a:rPr>
            </a:br>
            <a:r>
              <a:rPr lang="hu-HU" sz="2800" dirty="0">
                <a:solidFill>
                  <a:srgbClr val="C9211E"/>
                </a:solidFill>
                <a:latin typeface="+mj-lt"/>
              </a:rPr>
              <a:t>18-án a versaillesi palota tükör-</a:t>
            </a:r>
            <a:br>
              <a:rPr lang="hu-HU" sz="2800" dirty="0">
                <a:solidFill>
                  <a:srgbClr val="C9211E"/>
                </a:solidFill>
                <a:latin typeface="+mj-lt"/>
              </a:rPr>
            </a:br>
            <a:r>
              <a:rPr lang="hu-HU" sz="2800" dirty="0">
                <a:solidFill>
                  <a:srgbClr val="C9211E"/>
                </a:solidFill>
                <a:latin typeface="+mj-lt"/>
              </a:rPr>
              <a:t>termében mondták ki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E0FEA4A-95C9-432A-AC7F-772EC675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00495" y="3644470"/>
            <a:ext cx="300013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apértelmeze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263</Words>
  <Application>Microsoft Office PowerPoint</Application>
  <PresentationFormat>Szélesvásznú</PresentationFormat>
  <Paragraphs>30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Ink Free</vt:lpstr>
      <vt:lpstr>Liberation Sans</vt:lpstr>
      <vt:lpstr>Liberation Serif</vt:lpstr>
      <vt:lpstr>OpenSymbol</vt:lpstr>
      <vt:lpstr>Segoe UI</vt:lpstr>
      <vt:lpstr>Tahoma</vt:lpstr>
      <vt:lpstr>Alapértelmezett</vt:lpstr>
      <vt:lpstr>Németország nagyhatalommá válása</vt:lpstr>
      <vt:lpstr>Előzmények:</vt:lpstr>
      <vt:lpstr>A német egység kialakulása</vt:lpstr>
      <vt:lpstr>A német egység kialakulása</vt:lpstr>
      <vt:lpstr>A német egység kialakulása</vt:lpstr>
      <vt:lpstr>A német egység kialakulása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</dc:title>
  <dc:creator>user</dc:creator>
  <cp:lastModifiedBy>user</cp:lastModifiedBy>
  <cp:revision>3</cp:revision>
  <dcterms:created xsi:type="dcterms:W3CDTF">2024-03-05T20:45:43Z</dcterms:created>
  <dcterms:modified xsi:type="dcterms:W3CDTF">2024-03-06T07:06:43Z</dcterms:modified>
</cp:coreProperties>
</file>