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F0793F-234B-4D38-84FC-F4D820DFE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D23BA6-B8FA-4A3C-9463-D658D7FF7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4EB455-5D8B-48DA-86E3-3BD4E575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4A50AB7-DC21-4760-85BC-A619777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7E49D5-88E9-4075-8643-AE603CCE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381705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B35EE2-B2ED-4A67-9DE0-49EF4C2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109738-61C2-430D-A56F-EDB20948C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F7980-05EC-4867-A8DF-0F4AB761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FCB3E0-C07A-4CC4-A68D-CCC6AE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A516F3-158A-4243-9476-AEDFE2D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373894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96ECCA-1677-4CB3-BC16-CFCC52BAE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50C59FC-8732-466C-8A56-463069C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2AF25-96BF-42DD-8683-33A9DCBB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47A5F2-C0A6-4CE7-9050-CD49E0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E98BC2-965C-4F77-8B4B-1ED692D9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804558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0CCC3D-B41A-44B3-B9D4-50634063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8766D6-DFF5-49DC-8677-A8A6F90E7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E5DA0A-2D15-45EC-8D6B-A9F7DF9D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155354-83CF-44FA-80C6-330DB4C7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977F49-0F05-4659-B37F-1DF8AA5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018244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E13E3F-D13B-4D65-8BD0-0F101D81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E1AAA7-0560-45FD-BFFB-D736DE1D9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69675-7CA7-4A00-AB32-C8516F94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B12E46-8EE1-41CC-B68C-94ADA38C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CD1885-CCB4-47D4-9E68-6A5603A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F5845-82D0-4C1A-8F44-DD122F86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16ED28-C39C-4C57-8FA5-819BEFD0C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62D98-209E-4B60-8BEC-A6E4898CC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12893F-4023-46E4-A359-0C54D988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41037-EB47-4001-B2CE-FEE67DC2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377944E-002D-4A1C-ABCA-3A58229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37232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C9231-D3C3-4C08-8616-D61C095D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1E1C98-297E-455F-838D-26E9DF014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E70E9E-E673-4382-B5FA-9C13A7C41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BB47CC-405F-4BC2-B112-D18A46B42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FC64D38-DDBA-4692-8DAA-53DAA0FDA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71B4EA3-382A-4AA6-BBFF-D5ACC0F4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B519BAF-4D05-4653-A2B9-E9B2FE29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BCA811B-CA99-4ECF-9698-4692A5E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842960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0A0F9-B3E0-4825-8645-7D6E06A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461CDF-13EE-43CE-A2C7-113AA974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F7DBCA9-A6BE-478F-9C0B-9C5BC0D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2807772-D644-40FC-95F7-3C93650A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8082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DC0586C-945D-413D-AD78-21E95461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42DFD92-9E7C-49D1-9801-6BF2A090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F626A83-0396-4EBA-A47C-D88A0D3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38877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A9DDC-E8E3-44B8-8EDC-E6D7BB4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3466CE-8593-4A52-9A68-0468E61E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4A4F1E-B45D-4D6A-A40D-120A26FB2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50A06B-3719-4178-929C-32E8FDA1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F2ED73-AE7E-4443-A56F-F34DCEA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8E6D6E-CE5D-4B4A-A1AD-BDA49B5D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78606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10D3C-48D1-4B1D-9C5B-60B07432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5C0B36A-C468-4072-AB4F-899071897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C1F3C9C-F2B6-4894-9C66-85BD0DB9B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10046C-7D3F-4B2D-BFA7-538307C1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253731-FE63-440E-A6A8-3CFA1030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CC56AE-9AA4-4DB5-AFFD-C772175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896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C9B934-3697-4969-A6F2-F8FE442F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521C62-1999-43C7-B99B-B48ACA98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9E5AEF-C025-4FAA-B616-56DACFAA8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4586-E579-4365-AC0E-454C294C1EA8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58CA6A-CCBA-497B-B8BB-18CEFC1A2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88387C-B85F-4FF8-86A6-E4E36920F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A16-2B35-4F17-82CD-FA6CFAFF11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2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761F5-C18B-40AC-8D07-CDF0C863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8819"/>
            <a:ext cx="9144000" cy="2900363"/>
          </a:xfrm>
        </p:spPr>
        <p:txBody>
          <a:bodyPr>
            <a:noAutofit/>
          </a:bodyPr>
          <a:lstStyle/>
          <a:p>
            <a:r>
              <a:rPr lang="hu-HU" sz="4000" b="1" dirty="0"/>
              <a:t>A nagy földrajzi felfedezések legfontosabb állomásai térkép alapján. A földrajzi felfedezések legfontosabb következményei. Az Európán kívüli civilizációk hatása Európára, és a gyarmatosítás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7439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1DBDE-5B67-40FB-AC80-C4B3DBB3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Előzményei: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89A52-B775-409E-B2FE-31DF593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1675" cy="4351338"/>
          </a:xfrm>
        </p:spPr>
        <p:txBody>
          <a:bodyPr/>
          <a:lstStyle/>
          <a:p>
            <a:r>
              <a:rPr lang="hu-HU" dirty="0"/>
              <a:t>Az Török Birodalom felügyelete alá keríti a </a:t>
            </a:r>
            <a:r>
              <a:rPr lang="hu-HU" i="1" dirty="0"/>
              <a:t>Selyemutat</a:t>
            </a:r>
            <a:r>
              <a:rPr lang="hu-HU" dirty="0"/>
              <a:t> és nagy vámot vetett ki a kereskedőkre</a:t>
            </a:r>
          </a:p>
          <a:p>
            <a:r>
              <a:rPr lang="hu-HU" dirty="0"/>
              <a:t>Európában kezdtek megmutatkozni az aranyéhségnek nevezett jelenség tünetei</a:t>
            </a:r>
          </a:p>
          <a:p>
            <a:r>
              <a:rPr lang="hu-HU" dirty="0"/>
              <a:t>sok technikai újítást jelent meg ami megalapozta a felfedezőutakat. (Ilyen az </a:t>
            </a:r>
            <a:r>
              <a:rPr lang="hu-HU" i="1" dirty="0"/>
              <a:t>iránytű, csillagtérkép, karavella hajótípus</a:t>
            </a:r>
            <a:r>
              <a:rPr lang="hu-HU" dirty="0"/>
              <a:t>)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3BD8F74-F3FB-4FAC-B904-E7657AF5C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5" y="1825625"/>
            <a:ext cx="5105818" cy="3600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296E29D-405D-4E08-A864-81D4DFB7D828}"/>
              </a:ext>
            </a:extLst>
          </p:cNvPr>
          <p:cNvSpPr txBox="1"/>
          <p:nvPr/>
        </p:nvSpPr>
        <p:spPr>
          <a:xfrm>
            <a:off x="6804835" y="5560562"/>
            <a:ext cx="154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>
                    <a:lumMod val="50000"/>
                  </a:schemeClr>
                </a:solidFill>
              </a:rPr>
              <a:t>Selyemút</a:t>
            </a:r>
          </a:p>
        </p:txBody>
      </p:sp>
    </p:spTree>
    <p:extLst>
      <p:ext uri="{BB962C8B-B14F-4D97-AF65-F5344CB8AC3E}">
        <p14:creationId xmlns:p14="http://schemas.microsoft.com/office/powerpoint/2010/main" val="3844779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1DBDE-5B67-40FB-AC80-C4B3DBB3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földrajzi felfedezések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89A52-B775-409E-B2FE-31DF593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1675" cy="4351338"/>
          </a:xfrm>
        </p:spPr>
        <p:txBody>
          <a:bodyPr/>
          <a:lstStyle/>
          <a:p>
            <a:r>
              <a:rPr lang="hu-HU" dirty="0"/>
              <a:t>Először a portugálok gondoltak arra, hogy Afrikát megkerülve jutnak el Indiába</a:t>
            </a:r>
          </a:p>
          <a:p>
            <a:pPr lvl="1"/>
            <a:r>
              <a:rPr lang="hu-HU" dirty="0"/>
              <a:t>1487-ben </a:t>
            </a:r>
            <a:r>
              <a:rPr lang="hu-HU" b="1" i="1" dirty="0"/>
              <a:t>Bartolomeu Diaz </a:t>
            </a:r>
            <a:r>
              <a:rPr lang="hu-HU" dirty="0"/>
              <a:t>elérte a Jóreménység-fokát</a:t>
            </a:r>
          </a:p>
          <a:p>
            <a:pPr lvl="1"/>
            <a:r>
              <a:rPr lang="hu-HU" dirty="0"/>
              <a:t>1498-ban pedig </a:t>
            </a:r>
            <a:r>
              <a:rPr lang="hu-HU" b="1" i="1" dirty="0"/>
              <a:t>Vasco da Gama </a:t>
            </a:r>
            <a:r>
              <a:rPr lang="hu-HU" dirty="0"/>
              <a:t>Afrika megkerülésével eljutott Indiába</a:t>
            </a:r>
          </a:p>
          <a:p>
            <a:pPr lvl="1"/>
            <a:r>
              <a:rPr lang="hu-HU" dirty="0"/>
              <a:t>Innentől megindult India kifosztása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296E29D-405D-4E08-A864-81D4DFB7D828}"/>
              </a:ext>
            </a:extLst>
          </p:cNvPr>
          <p:cNvSpPr txBox="1"/>
          <p:nvPr/>
        </p:nvSpPr>
        <p:spPr>
          <a:xfrm>
            <a:off x="6804835" y="5560562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>
                    <a:lumMod val="50000"/>
                  </a:schemeClr>
                </a:solidFill>
              </a:rPr>
              <a:t>Portugál felfedezések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B9DD08-511C-4455-9651-2F8AEB2E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00" y="1203831"/>
            <a:ext cx="44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12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1DBDE-5B67-40FB-AC80-C4B3DBB3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földrajzi felfedezések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89A52-B775-409E-B2FE-31DF593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151"/>
            <a:ext cx="6183328" cy="4971724"/>
          </a:xfrm>
        </p:spPr>
        <p:txBody>
          <a:bodyPr>
            <a:noAutofit/>
          </a:bodyPr>
          <a:lstStyle/>
          <a:p>
            <a:r>
              <a:rPr lang="hu-HU" b="1" i="1" dirty="0"/>
              <a:t>Kolumbusz Kristóf </a:t>
            </a:r>
            <a:r>
              <a:rPr lang="hu-HU" dirty="0"/>
              <a:t>hallotta, hogy a Föld gömb alakú és nem lapos így  úgy gondolta, ha nyugatra hajózik akkor elérheti Indiát.</a:t>
            </a:r>
          </a:p>
          <a:p>
            <a:r>
              <a:rPr lang="hu-HU" dirty="0"/>
              <a:t>1492-ben kéthónapnyi hajózás után partraszállt </a:t>
            </a:r>
            <a:r>
              <a:rPr lang="hu-HU" i="1" dirty="0"/>
              <a:t>San Salvador </a:t>
            </a:r>
            <a:r>
              <a:rPr lang="hu-HU" dirty="0"/>
              <a:t>szigetén</a:t>
            </a:r>
          </a:p>
          <a:p>
            <a:r>
              <a:rPr lang="hu-HU" dirty="0"/>
              <a:t>Háromszor járt az Újvilágban, de végig azt hitte, hogy Indiába jutott el</a:t>
            </a:r>
          </a:p>
          <a:p>
            <a:r>
              <a:rPr lang="hu-HU" b="1" i="1" dirty="0"/>
              <a:t>Amerigo Vespucci </a:t>
            </a:r>
            <a:r>
              <a:rPr lang="hu-HU" dirty="0"/>
              <a:t>jött rá, hogy egy új kontinenssel van dolgunk, az ő tiszteletére nevezték el a kontinenst Amerikának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296E29D-405D-4E08-A864-81D4DFB7D828}"/>
              </a:ext>
            </a:extLst>
          </p:cNvPr>
          <p:cNvSpPr txBox="1"/>
          <p:nvPr/>
        </p:nvSpPr>
        <p:spPr>
          <a:xfrm>
            <a:off x="6954602" y="5359624"/>
            <a:ext cx="517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>
                    <a:lumMod val="50000"/>
                  </a:schemeClr>
                </a:solidFill>
              </a:rPr>
              <a:t>Kolumbusz Kristóf első felfedezése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1AF84EA-D5E8-407A-9A1B-51B71F80B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27" y="1978437"/>
            <a:ext cx="5040000" cy="3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5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81DBDE-5B67-40FB-AC80-C4B3DBB3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földrajzi felfedezések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89A52-B775-409E-B2FE-31DF593ED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151"/>
            <a:ext cx="6183328" cy="4971724"/>
          </a:xfrm>
        </p:spPr>
        <p:txBody>
          <a:bodyPr>
            <a:noAutofit/>
          </a:bodyPr>
          <a:lstStyle/>
          <a:p>
            <a:r>
              <a:rPr lang="hu-HU" b="1" i="1" dirty="0"/>
              <a:t>Fernando Magellán </a:t>
            </a:r>
            <a:r>
              <a:rPr lang="hu-HU" dirty="0"/>
              <a:t>a spanyol király megbízatásából 1519-ben földkörüli útra indult, hogy végleg bebizonyítsa, hogy a Föld gömbölyű</a:t>
            </a:r>
          </a:p>
          <a:p>
            <a:r>
              <a:rPr lang="hu-HU" dirty="0"/>
              <a:t>A hosszú út során még maga Magellán is meghalt Fülöp-szigeteki harc során</a:t>
            </a:r>
          </a:p>
          <a:p>
            <a:r>
              <a:rPr lang="hu-HU" dirty="0"/>
              <a:t>Amikor azonban 1522-ben visszatértek már nem lehet kétség, hogy a Föld gömbölyű</a:t>
            </a:r>
          </a:p>
          <a:p>
            <a:r>
              <a:rPr lang="hu-HU" dirty="0"/>
              <a:t>Emellett jelentős felfedezéseket ért el </a:t>
            </a:r>
            <a:r>
              <a:rPr lang="hu-HU" b="1" i="1" dirty="0"/>
              <a:t>James Cook </a:t>
            </a:r>
            <a:r>
              <a:rPr lang="hu-HU" dirty="0"/>
              <a:t>angol kapitány, aki Ausztráliát fedezte fel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296E29D-405D-4E08-A864-81D4DFB7D828}"/>
              </a:ext>
            </a:extLst>
          </p:cNvPr>
          <p:cNvSpPr txBox="1"/>
          <p:nvPr/>
        </p:nvSpPr>
        <p:spPr>
          <a:xfrm>
            <a:off x="7021528" y="4905701"/>
            <a:ext cx="3642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accent6">
                    <a:lumMod val="50000"/>
                  </a:schemeClr>
                </a:solidFill>
              </a:rPr>
              <a:t>Magellán földkörüli útja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E73295-3C5A-44C2-A4AA-A92B3A20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528" y="2033276"/>
            <a:ext cx="5040000" cy="279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41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50D3C-3D50-48E6-9450-BDBA168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/>
              <a:t>A felfedezések hatása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9A0A87-9F6A-42F3-9BA8-A27AC67F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7179"/>
          </a:xfrm>
        </p:spPr>
        <p:txBody>
          <a:bodyPr>
            <a:normAutofit/>
          </a:bodyPr>
          <a:lstStyle/>
          <a:p>
            <a:r>
              <a:rPr lang="hu-HU" dirty="0"/>
              <a:t>Arany- és ezüstflották indultak el az őslakosok vagyonainak eltulajdonítására</a:t>
            </a:r>
          </a:p>
          <a:p>
            <a:r>
              <a:rPr lang="hu-HU" dirty="0"/>
              <a:t>Európába töméntelen mennyiségű nemesfém áramlott be</a:t>
            </a:r>
          </a:p>
          <a:p>
            <a:pPr lvl="1"/>
            <a:r>
              <a:rPr lang="hu-HU" dirty="0"/>
              <a:t>Spanyolország az aranyban leggazdagabb állammá vált</a:t>
            </a:r>
          </a:p>
          <a:p>
            <a:pPr lvl="1"/>
            <a:r>
              <a:rPr lang="hu-HU" dirty="0"/>
              <a:t>-&gt; arany ára leesett</a:t>
            </a:r>
          </a:p>
          <a:p>
            <a:r>
              <a:rPr lang="hu-HU" dirty="0"/>
              <a:t>A felfedezések legnagyobb nyertese Anglia lett, ahol bevezették a Tengeri Kalózkodást</a:t>
            </a:r>
          </a:p>
          <a:p>
            <a:pPr lvl="1"/>
            <a:r>
              <a:rPr lang="hu-HU" dirty="0"/>
              <a:t>a brit birodalom megengedte a spanyol és portugál flották kifosztását</a:t>
            </a:r>
          </a:p>
          <a:p>
            <a:r>
              <a:rPr lang="hu-HU" dirty="0"/>
              <a:t>Új növények behozatala: </a:t>
            </a:r>
            <a:r>
              <a:rPr lang="hu-HU" i="1" dirty="0"/>
              <a:t>a burgonya, kukorica, paprika és a dohány</a:t>
            </a:r>
          </a:p>
          <a:p>
            <a:r>
              <a:rPr lang="hu-HU" dirty="0"/>
              <a:t>Az Újvilág gyarmatosításáért Spanyolország és Portugália versenyzett</a:t>
            </a:r>
          </a:p>
          <a:p>
            <a:pPr lvl="1"/>
            <a:r>
              <a:rPr lang="hu-HU" dirty="0"/>
              <a:t>A pápának kellett igazságot tennie</a:t>
            </a:r>
          </a:p>
        </p:txBody>
      </p:sp>
    </p:spTree>
    <p:extLst>
      <p:ext uri="{BB962C8B-B14F-4D97-AF65-F5344CB8AC3E}">
        <p14:creationId xmlns:p14="http://schemas.microsoft.com/office/powerpoint/2010/main" val="2780543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318</Words>
  <Application>Microsoft Office PowerPoint</Application>
  <PresentationFormat>Szélesvásznú</PresentationFormat>
  <Paragraphs>34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A nagy földrajzi felfedezések legfontosabb állomásai térkép alapján. A földrajzi felfedezések legfontosabb következményei. Az Európán kívüli civilizációk hatása Európára, és a gyarmatosítás</vt:lpstr>
      <vt:lpstr>Előzményei:</vt:lpstr>
      <vt:lpstr>A földrajzi felfedezések</vt:lpstr>
      <vt:lpstr>A földrajzi felfedezések</vt:lpstr>
      <vt:lpstr>A földrajzi felfedezések</vt:lpstr>
      <vt:lpstr>A felfedezések hatása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2024-03-05T10:57:03Z</dcterms:created>
  <dcterms:modified xsi:type="dcterms:W3CDTF">2024-03-06T10:27:59Z</dcterms:modified>
</cp:coreProperties>
</file>