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A1CA08-893F-4006-8AAD-3E426C52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86A5F99-D8F5-496E-A529-0DCCA73A4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CA3A03-C219-496E-BBA5-D102C3C5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221B-8F9D-43FD-B0C3-4BE0A01B8D3A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DC7627F-1DDD-4BA1-A5CE-B94239AC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DE829AB-0958-4C4F-BA5E-32A5C060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B110-140A-4E03-996C-D332E5117A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82227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4713D5-31F9-4AD3-91E5-08E5A63C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EA705A6-99C3-4F5B-8317-9BA3C2A1C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1BA329-0A6A-4E70-94DA-79404656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221B-8F9D-43FD-B0C3-4BE0A01B8D3A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C393E1-9A93-48D6-8433-ACBAF23B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F0D8E8-3FDD-4ABE-8A99-F19BA4B3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B110-140A-4E03-996C-D332E5117A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55385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657E165-3733-4B3F-A23D-A55CB81C7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AC37A56-52A6-41FC-B675-9C7CAFE8D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D7A86B-2D65-4589-9ED1-7C428416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221B-8F9D-43FD-B0C3-4BE0A01B8D3A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6283A3B-5AE4-4850-A3B1-728CA752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D2BD7A-D1F4-4173-B5A9-3F84A6CE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B110-140A-4E03-996C-D332E5117A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965449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5143D7-8F6C-44F9-A147-F7D5877C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7DA120-28BC-42E5-BB40-3E85B987E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9C4920D-526A-4FE2-A98B-7327211C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221B-8F9D-43FD-B0C3-4BE0A01B8D3A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CE88DF0-55E9-46F2-A86E-4FAFDF8B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20EA806-3F9A-4758-9A47-4D28D892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B110-140A-4E03-996C-D332E5117A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048880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0D4F9A-5C24-4B18-800A-4B9A62CD0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30F1345-E413-41C4-ABC2-4D7CA8635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883EA7-B728-4200-A594-36C072C7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221B-8F9D-43FD-B0C3-4BE0A01B8D3A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C83EE5-95F2-4EEA-9C98-2CF11912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8E9B518-A982-4CDC-AAC8-4EE6B9A5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B110-140A-4E03-996C-D332E5117A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741534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9AAF8C-19A1-4497-99E7-16406AEF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8DC7BD-C11C-4554-BD9E-DD82B55C1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ACA6FAB-090E-43B2-9990-C6A5B8C1E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6DE8982-0D8A-4D53-AF68-F23ABA01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221B-8F9D-43FD-B0C3-4BE0A01B8D3A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0E579F-C236-4983-AF0C-2D064A0D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ECD976A-481F-462F-B9D1-9D8B7A79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B110-140A-4E03-996C-D332E5117A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220840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B2B2D9-8F4F-4DAB-B4A6-56F9FE74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6586A65-61BF-4E14-938E-7E446FA48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50547C5-5FA6-46B9-B66E-E47639CD3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F209867-E405-4A9A-9775-2721C39A0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06B0C8C-5541-452A-9BDA-1DA7CCF08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19A51DA-9C9D-4906-81E6-6BD9A9D1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221B-8F9D-43FD-B0C3-4BE0A01B8D3A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99475F3-5F4C-47FB-B334-20A33638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A9F7094-B475-42F6-87E7-6F8C1BD7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B110-140A-4E03-996C-D332E5117A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672466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8E23F1-E13C-417B-A565-62273D7C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9E93CB5-7B5E-49A2-9FD9-D2708C11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221B-8F9D-43FD-B0C3-4BE0A01B8D3A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4F47388-C652-4DA3-85F9-3654A6DB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5CAED38-72C0-45E1-98D7-FBACBBE2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B110-140A-4E03-996C-D332E5117A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246037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5094C21-98D0-4BC7-B446-0724CBF0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221B-8F9D-43FD-B0C3-4BE0A01B8D3A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448E555-BE35-4F4B-ADA5-7DDDBECB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105FF26-0B23-409A-BE19-6D91D3D9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B110-140A-4E03-996C-D332E5117A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96557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FD6443-123A-415A-B8B1-771FF674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7DEF6D-D5EA-4928-B143-59AAA7895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DE81A71-046D-42AD-AAB8-37AEC272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34F3A9E-2C4E-47F6-93F6-0C619BCE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221B-8F9D-43FD-B0C3-4BE0A01B8D3A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66A5057-2704-4E50-85D5-C3207DD0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90A2BFA-8D5E-470B-8E6C-86BBB4D3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B110-140A-4E03-996C-D332E5117A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67152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778B51-86E2-4198-BB4D-356CD5933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AC7802B-B1C9-4AB3-AF4D-4472E7698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802D03A-E571-46C2-BD19-57B4502BA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8A18F05-3009-4484-8FC6-E183DEB2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221B-8F9D-43FD-B0C3-4BE0A01B8D3A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FA96B69-A102-42F6-A286-02F5E8B4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0A802F4-366A-488E-8B24-E05DBF7F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B110-140A-4E03-996C-D332E5117A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10724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5B6DCF1-B844-4527-948A-C2920F17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B98FE5A-697F-447A-BD66-8DBD882B9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AA77D16-4A50-4ADC-96ED-B74828E9F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F221B-8F9D-43FD-B0C3-4BE0A01B8D3A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74C005B-E6AA-4B1D-98B8-91F92DF80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E9542EB-D9DE-4B53-B5BB-0E026E09F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FB110-140A-4E03-996C-D332E5117A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935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CFD08B-CBE0-4FAA-9D86-D79D72C53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hu-HU" dirty="0"/>
              <a:t>Az alkotmányos monarchia működése</a:t>
            </a:r>
          </a:p>
        </p:txBody>
      </p:sp>
    </p:spTree>
    <p:extLst>
      <p:ext uri="{BB962C8B-B14F-4D97-AF65-F5344CB8AC3E}">
        <p14:creationId xmlns:p14="http://schemas.microsoft.com/office/powerpoint/2010/main" val="2347434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66CDFD-3EB0-4B06-B708-90E34E36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Előzményei: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98AEDA-F5EB-41FE-A1D7-1595AAF0A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6495" cy="4351338"/>
          </a:xfrm>
        </p:spPr>
        <p:txBody>
          <a:bodyPr>
            <a:normAutofit lnSpcReduction="10000"/>
          </a:bodyPr>
          <a:lstStyle/>
          <a:p>
            <a:r>
              <a:rPr lang="hu-HU" sz="3000" dirty="0"/>
              <a:t>1688, Anglia Dicsőséges Forradalom</a:t>
            </a:r>
          </a:p>
          <a:p>
            <a:pPr lvl="1"/>
            <a:r>
              <a:rPr lang="hu-HU" sz="2600" dirty="0"/>
              <a:t>Elűzték II. Jakabot</a:t>
            </a:r>
          </a:p>
          <a:p>
            <a:pPr lvl="1"/>
            <a:r>
              <a:rPr lang="hu-HU" sz="2600" dirty="0"/>
              <a:t>Helyére Orániai Vilmos</a:t>
            </a:r>
          </a:p>
          <a:p>
            <a:pPr marL="457200" lvl="1" indent="0">
              <a:buNone/>
            </a:pPr>
            <a:endParaRPr lang="hu-HU" dirty="0"/>
          </a:p>
          <a:p>
            <a:r>
              <a:rPr lang="hu-HU" sz="3000" dirty="0"/>
              <a:t>1689 Joginyilatkozat</a:t>
            </a:r>
          </a:p>
          <a:p>
            <a:pPr lvl="1"/>
            <a:r>
              <a:rPr lang="hu-HU" sz="2600" dirty="0"/>
              <a:t>Alapvető polgári jogokat biztosította</a:t>
            </a:r>
          </a:p>
          <a:p>
            <a:pPr lvl="1"/>
            <a:r>
              <a:rPr lang="hu-HU" sz="2600" dirty="0"/>
              <a:t>A törvények meghozatala a parlament feladata és annak betartása is a kormány feladata</a:t>
            </a:r>
          </a:p>
          <a:p>
            <a:pPr lvl="1"/>
            <a:r>
              <a:rPr lang="hu-HU" sz="2600" dirty="0"/>
              <a:t>Ez a nyilatkozat alapján a király uralkodik, de nem kormányoz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5E6831A-A20A-4F1A-916F-F2D3A1D06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95" y="681037"/>
            <a:ext cx="2312409" cy="2880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4963804-C507-41C8-A101-235998BDE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955" y="3296963"/>
            <a:ext cx="2343845" cy="288000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A482CF5-5366-417C-B7F3-225901EF4874}"/>
              </a:ext>
            </a:extLst>
          </p:cNvPr>
          <p:cNvSpPr txBox="1"/>
          <p:nvPr/>
        </p:nvSpPr>
        <p:spPr>
          <a:xfrm>
            <a:off x="7434695" y="3561037"/>
            <a:ext cx="14235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000" dirty="0">
                <a:solidFill>
                  <a:schemeClr val="accent4">
                    <a:lumMod val="50000"/>
                  </a:schemeClr>
                </a:solidFill>
              </a:rPr>
              <a:t>II. Jakab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099A7D3-6B74-46C2-84FF-64624E322F83}"/>
              </a:ext>
            </a:extLst>
          </p:cNvPr>
          <p:cNvSpPr txBox="1"/>
          <p:nvPr/>
        </p:nvSpPr>
        <p:spPr>
          <a:xfrm>
            <a:off x="9009955" y="6176963"/>
            <a:ext cx="24562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000" dirty="0">
                <a:solidFill>
                  <a:schemeClr val="accent4">
                    <a:lumMod val="50000"/>
                  </a:schemeClr>
                </a:solidFill>
              </a:rPr>
              <a:t>Orániai Vilmos</a:t>
            </a:r>
          </a:p>
        </p:txBody>
      </p:sp>
    </p:spTree>
    <p:extLst>
      <p:ext uri="{BB962C8B-B14F-4D97-AF65-F5344CB8AC3E}">
        <p14:creationId xmlns:p14="http://schemas.microsoft.com/office/powerpoint/2010/main" val="8507199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66CDFD-3EB0-4B06-B708-90E34E36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Működése: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98AEDA-F5EB-41FE-A1D7-1595AAF0A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6495" cy="4351338"/>
          </a:xfrm>
        </p:spPr>
        <p:txBody>
          <a:bodyPr>
            <a:normAutofit/>
          </a:bodyPr>
          <a:lstStyle/>
          <a:p>
            <a:r>
              <a:rPr lang="hu-HU" sz="3000" dirty="0"/>
              <a:t>Alapelve egy társadalmi szerződés, amit a nép a kormánnyal köt meg</a:t>
            </a:r>
          </a:p>
          <a:p>
            <a:pPr lvl="1"/>
            <a:r>
              <a:rPr lang="hu-HU" sz="2600" dirty="0"/>
              <a:t>A nép engedelmességet ígér és hatalommal ruházza fel a jelenlegi kormányt</a:t>
            </a:r>
          </a:p>
          <a:p>
            <a:r>
              <a:rPr lang="hu-HU" sz="3000" dirty="0"/>
              <a:t>Cserébe a kormány biztosítja:</a:t>
            </a:r>
          </a:p>
          <a:p>
            <a:pPr lvl="1"/>
            <a:r>
              <a:rPr lang="hu-HU" sz="2600" dirty="0"/>
              <a:t>Alapvető jogaikat</a:t>
            </a:r>
          </a:p>
          <a:p>
            <a:pPr lvl="1"/>
            <a:r>
              <a:rPr lang="hu-HU" sz="2600" dirty="0"/>
              <a:t>Biztonságot</a:t>
            </a:r>
          </a:p>
          <a:p>
            <a:pPr lvl="1"/>
            <a:r>
              <a:rPr lang="hu-HU" sz="2600" dirty="0"/>
              <a:t>Helyes kormányzást</a:t>
            </a:r>
          </a:p>
          <a:p>
            <a:pPr lvl="1"/>
            <a:endParaRPr lang="hu-HU" sz="26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F0A0DEF-927A-451A-8B3F-8BF989C63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365125"/>
            <a:ext cx="2895600" cy="5848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14260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66CDFD-3EB0-4B06-B708-90E34E36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rendszer felépítése: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854736DE-E234-4923-ACBB-879343F71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252" y="1690688"/>
            <a:ext cx="6675496" cy="5040000"/>
          </a:xfrm>
        </p:spPr>
      </p:pic>
    </p:spTree>
    <p:extLst>
      <p:ext uri="{BB962C8B-B14F-4D97-AF65-F5344CB8AC3E}">
        <p14:creationId xmlns:p14="http://schemas.microsoft.com/office/powerpoint/2010/main" val="144273477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66CDFD-3EB0-4B06-B708-90E34E36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parlament felépítése: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5E375E8-92C7-430F-98E8-052EE4AB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741"/>
            <a:ext cx="10515600" cy="4924134"/>
          </a:xfrm>
        </p:spPr>
        <p:txBody>
          <a:bodyPr>
            <a:normAutofit/>
          </a:bodyPr>
          <a:lstStyle/>
          <a:p>
            <a:r>
              <a:rPr lang="hu-HU" dirty="0"/>
              <a:t>Felsőház</a:t>
            </a:r>
          </a:p>
          <a:p>
            <a:pPr lvl="1"/>
            <a:r>
              <a:rPr lang="hu-HU" sz="2600" dirty="0"/>
              <a:t>Születési jog alapján vagy király megbízottjaként lehet bekerülni</a:t>
            </a:r>
          </a:p>
          <a:p>
            <a:pPr lvl="1"/>
            <a:r>
              <a:rPr lang="hu-HU" sz="2600" dirty="0"/>
              <a:t>A gazdagok képviselői</a:t>
            </a:r>
          </a:p>
          <a:p>
            <a:r>
              <a:rPr lang="hu-HU" dirty="0"/>
              <a:t>Alsóház</a:t>
            </a:r>
          </a:p>
          <a:p>
            <a:pPr lvl="1"/>
            <a:r>
              <a:rPr lang="hu-HU" sz="2600" dirty="0"/>
              <a:t>A nép által választott képviselők, a népet képviselik, vagyoni cenzus alapján választják</a:t>
            </a:r>
          </a:p>
          <a:p>
            <a:pPr lvl="1"/>
            <a:r>
              <a:rPr lang="hu-HU" sz="2600" dirty="0"/>
              <a:t>Csak férfiak, bizonyos életkor betöltése után szavazhattak</a:t>
            </a:r>
          </a:p>
          <a:p>
            <a:r>
              <a:rPr lang="hu-HU" dirty="0"/>
              <a:t>A legtöbb szavazatott kapó párt lesz a következő kormány -&gt; ebből választják a miniszterelnököt</a:t>
            </a:r>
          </a:p>
          <a:p>
            <a:r>
              <a:rPr lang="hu-HU" dirty="0"/>
              <a:t>A kormány feladata a tárcák, hadsereg és flotta felügyelete és a törvények betartatása</a:t>
            </a:r>
          </a:p>
        </p:txBody>
      </p:sp>
    </p:spTree>
    <p:extLst>
      <p:ext uri="{BB962C8B-B14F-4D97-AF65-F5344CB8AC3E}">
        <p14:creationId xmlns:p14="http://schemas.microsoft.com/office/powerpoint/2010/main" val="39515468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66CDFD-3EB0-4B06-B708-90E34E36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király jogai: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98AEDA-F5EB-41FE-A1D7-1595AAF0A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hu-HU" sz="3000" dirty="0"/>
              <a:t>Feladata a következő kormány kinevezése és törvények szentesítése</a:t>
            </a:r>
          </a:p>
          <a:p>
            <a:r>
              <a:rPr lang="hu-HU" sz="3000" dirty="0"/>
              <a:t>Összehívhatja, berekesztheti vagy fel is oszlathatja a parlamentet</a:t>
            </a:r>
          </a:p>
          <a:p>
            <a:pPr lvl="1"/>
            <a:r>
              <a:rPr lang="hu-HU" sz="2600" dirty="0"/>
              <a:t>Az utóbbikor új választás történik</a:t>
            </a:r>
          </a:p>
          <a:p>
            <a:r>
              <a:rPr lang="hu-HU" sz="3000" dirty="0"/>
              <a:t>Ha nem ért egyet az egyik törvénnyel akkor meghatározott alkalommal megtagadhatja annak megszentesítését</a:t>
            </a:r>
          </a:p>
          <a:p>
            <a:endParaRPr lang="hu-HU" sz="3000" dirty="0"/>
          </a:p>
        </p:txBody>
      </p:sp>
    </p:spTree>
    <p:extLst>
      <p:ext uri="{BB962C8B-B14F-4D97-AF65-F5344CB8AC3E}">
        <p14:creationId xmlns:p14="http://schemas.microsoft.com/office/powerpoint/2010/main" val="21753824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198</Words>
  <Application>Microsoft Office PowerPoint</Application>
  <PresentationFormat>Szélesvásznú</PresentationFormat>
  <Paragraphs>34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Az alkotmányos monarchia működése</vt:lpstr>
      <vt:lpstr>Előzményei:</vt:lpstr>
      <vt:lpstr>Működése:</vt:lpstr>
      <vt:lpstr>A rendszer felépítése:</vt:lpstr>
      <vt:lpstr>A parlament felépítése:</vt:lpstr>
      <vt:lpstr>A király jogai: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alkotmányos monarchia működése</dc:title>
  <dc:creator>user</dc:creator>
  <cp:lastModifiedBy>user</cp:lastModifiedBy>
  <cp:revision>3</cp:revision>
  <dcterms:created xsi:type="dcterms:W3CDTF">2024-03-05T12:25:46Z</dcterms:created>
  <dcterms:modified xsi:type="dcterms:W3CDTF">2024-03-05T12:40:11Z</dcterms:modified>
</cp:coreProperties>
</file>