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66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E30D59-7ABF-49B0-9896-E09D2EE0C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1739C22-7403-45F4-B37B-B7476EF63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E09CA9A-C476-462D-A784-B7DA14E34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812C8C0-8C97-43E6-80F3-99F843CDE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2331547-D7D4-47CF-992C-774702B73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0899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6718EDF-4C4B-43F1-9E5D-82F2395DA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3E0C04A-D22D-47C8-AAEE-92954ED77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D776491-205F-4909-885B-D98B8BC60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E64A6B5-810E-4644-92CC-8F87547AF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69DD062-F23A-47C3-A120-68FB4D1C7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5095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1949DBB6-8F07-49E1-B2C7-CF55421BE7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ED5C19C-C2C6-4D81-9500-645A3FAADD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199324F-D3F7-4A45-BA08-5176039D2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777C4BE-0F5B-437C-9351-71651860D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99EF3EB-BFA6-4732-81D7-FE66F089B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6459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9DCB9C-CBC9-4DF5-A51D-E5A27DF8A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BBDD631-DF2F-458C-91F8-2C951AAD5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1706322-DB83-426B-B5C2-D04A3986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2BD4709-F38A-4173-9BA4-A036168FD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DA3F79C-05DC-4F00-9CD4-BE1793ABA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9615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15DF5F-382E-460D-AFAD-1A680E32C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028BDF3-6063-40CF-90AD-E5C3071A2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ACD1B73-65B9-4FD0-A5FE-6066D1076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EB7150E-41F5-4D15-807F-87FACA5FF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7BB3201-744E-481F-B39B-7C18F31E9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799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ECD6A3-F6E8-4E31-94B8-0B50C1EE5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2ED23DD-9AA8-4805-B522-1C91D0A05A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F40E6CA-3223-4349-9B54-293E8616B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AD0D5F3-9502-4F82-BD20-4F72C927E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9823DDF-F41D-4F28-B7BA-C9C81E515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9CDEE26-DA5E-4E1D-88F6-F4F930419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4375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E350E00-ECEE-4030-8848-B619A5784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2D598FE-3D23-4617-96AE-26D0F9379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F94CD8B-BD07-4802-A66D-554F66AD3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C2007740-AA34-40DB-89AB-BED06BD71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32742411-984B-4D05-B902-278F7411F6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62F9AE94-230C-40AB-A5A9-2624FFB71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104B97AB-1586-4F66-A570-582B4C6BD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047DC29E-3ED4-4EC1-9C3D-8A511776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15875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04BF0E-2E3C-49F5-9404-2BA6F5471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76FE0D9-4DD8-44BB-B8DA-998190B38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26C9097-BD1E-47FA-BCAA-CA77241D6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A90F742-83D9-48B8-83ED-1F0572A02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9973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A407828B-2D3F-4100-ABBA-F4FC4D5C2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ED9125DA-C138-4C36-BEA1-E694664FE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B632A80-94AB-4CC8-B90F-84E06696A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9650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4429261-40A8-4564-B129-F73C12D22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8ACA12E-70F3-483B-9009-05D771CA0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B90F626-0EDE-4731-BA8A-73F3BC655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D5D584D-6304-455E-8E01-B9D2C3E50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19ACDFD-1F2A-492B-909B-1F8E7B76B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74CA0CD-6208-48BF-9982-2CBF9EE09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4232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5D53902-693C-4330-AF9A-966F68207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2939254B-ED6B-431E-8157-5840C6BFF2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A25235C-CF0C-4FA3-9594-7E2ADCFC1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FD9C717-631B-434E-B5FD-34D6CE27A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04CD5D2-7000-4904-A654-E33A186F3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C5494DE-B180-4B10-B970-415B1C227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1927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5135F427-E272-4729-ABA2-49FA18155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31F4922-CD93-4F99-9EC1-553BF005D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BE57278-7FBB-432D-941C-069B549736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E99D3-01DF-412E-A391-2E4028D344DC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5420F50-C6B2-4202-82BE-CD94F43634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31C2B35-CDF3-4AA5-BA10-9EC43CC22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8047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7C796EC-0E94-497E-A7F7-D0FF5CED5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2091" y="2422693"/>
            <a:ext cx="10807817" cy="2012613"/>
          </a:xfrm>
        </p:spPr>
        <p:txBody>
          <a:bodyPr>
            <a:normAutofit/>
          </a:bodyPr>
          <a:lstStyle/>
          <a:p>
            <a:r>
              <a:rPr lang="hu-HU" b="1" dirty="0"/>
              <a:t>Hunyadi János harcai a török ellen. Mátyás király uralkodása</a:t>
            </a:r>
          </a:p>
        </p:txBody>
      </p:sp>
    </p:spTree>
    <p:extLst>
      <p:ext uri="{BB962C8B-B14F-4D97-AF65-F5344CB8AC3E}">
        <p14:creationId xmlns:p14="http://schemas.microsoft.com/office/powerpoint/2010/main" val="2031011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68036E4-FC89-402E-BA50-2D3A7A838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u-HU" b="1" dirty="0">
                <a:solidFill>
                  <a:schemeClr val="accent2">
                    <a:lumMod val="75000"/>
                  </a:schemeClr>
                </a:solidFill>
              </a:rPr>
              <a:t>Hunyadi János harcai a török ellen</a:t>
            </a:r>
            <a:endParaRPr lang="hu-HU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1D22803-E406-41A8-A243-8CD480477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14528" cy="4351338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hu-HU" dirty="0"/>
              <a:t>Hunyadi János kisnemesi családból származott</a:t>
            </a:r>
          </a:p>
          <a:p>
            <a:pPr algn="just"/>
            <a:r>
              <a:rPr lang="hu-HU" dirty="0"/>
              <a:t>Szolgált Luxemburgi Zsigmond seregében</a:t>
            </a:r>
          </a:p>
          <a:p>
            <a:pPr algn="just"/>
            <a:r>
              <a:rPr lang="hu-HU" dirty="0"/>
              <a:t>Nagy földbirtokokat kapott az uralkodótól</a:t>
            </a:r>
          </a:p>
          <a:p>
            <a:pPr algn="just"/>
            <a:r>
              <a:rPr lang="hu-HU" dirty="0"/>
              <a:t>Ismert különböző harcmodorokat, beleértve a török, huszita és lovagi harcmodort</a:t>
            </a:r>
          </a:p>
          <a:p>
            <a:pPr algn="just"/>
            <a:r>
              <a:rPr lang="hu-HU" dirty="0"/>
              <a:t>Hunyadi terve a török betörések visszaszorítására a Balkánon</a:t>
            </a:r>
          </a:p>
          <a:p>
            <a:pPr algn="just"/>
            <a:r>
              <a:rPr lang="hu-HU" dirty="0"/>
              <a:t>1443-ban téli hadjáratot indítottak Drinápoly ellen</a:t>
            </a:r>
          </a:p>
          <a:p>
            <a:pPr algn="just"/>
            <a:r>
              <a:rPr lang="hu-HU" dirty="0"/>
              <a:t>A törökök békeajánlatot tettek, ami a drinápolyi béke lett</a:t>
            </a:r>
          </a:p>
          <a:p>
            <a:pPr algn="just"/>
            <a:r>
              <a:rPr lang="hu-HU" dirty="0"/>
              <a:t>Azonban a béke után folytatódott a hadjárat, és a magyar sereg vereséget szenvedett Várnán 1444-ben</a:t>
            </a:r>
          </a:p>
        </p:txBody>
      </p:sp>
      <p:pic>
        <p:nvPicPr>
          <p:cNvPr id="1026" name="Picture 2" descr="A térkép Hunyadi János hadjáratait mutatja be. Az első, úgynevezett hosszú hadjárat 1443-1444 között zajlott, és a magyar sereg Szófia alatt fordult vissza a téli időjárás miatt. Hunyadi János első hadjárata során jelentős területeket szabadítottak fel délen, Szendő és Rigómező között. A második hadjárat 1444-ben zajlott Hunyadi János és I. Ulászló vezetésével, és a Havasalföldet megkerülve Várnánál ütköztek meg a törökkel, itt a csatában meghalt a király, és a súlyos vereséget szenvedtek. Hunyadi harmadik hadjárata 1448-ban volt, ekkor albániai felkelőkkel próbált szövetkezni, de a második rigómezei csatában vereséget szenvedett. Hunyadi Jánost ez a kudarc döbbentette rá arra, hogy fel kell hagyni az offenzívákkal, Magyarországnak a védekezésre kell összpontosítani. A térképen megjelenített további vesztes csaták: Szendrő (1437), Szentimre (1442), Szeben (1442), Gyulafehérvár (1442). A térképen megjelenített várostromok: Bizánc (1453), Nándorfehérvár (1456).">
            <a:extLst>
              <a:ext uri="{FF2B5EF4-FFF2-40B4-BE49-F238E27FC236}">
                <a16:creationId xmlns:a16="http://schemas.microsoft.com/office/drawing/2014/main" id="{2895615F-E959-49AA-A35D-0C03D598C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270" y="1419115"/>
            <a:ext cx="3972186" cy="2405759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z ábra bemutatja Habsburg Albert halála után az országban megjelenő politikai ellentéteket. V. László és a Garai-Cillei liga érdekei ellentétesek voltak I. Ulászló és Hunyadi János kormányzó terveivel és szándékaival. Hunyadi János kormányzósága alatt (1446-1452) négy jelentős esemény történt az Oszmán Birodalom ellen folytatott hadi lépések során: hosszú hadjárat (1443-1444), várnai csata (1444), II. rigómezei csata (1448) és a nándorfehérvári diadal (1456).">
            <a:extLst>
              <a:ext uri="{FF2B5EF4-FFF2-40B4-BE49-F238E27FC236}">
                <a16:creationId xmlns:a16="http://schemas.microsoft.com/office/drawing/2014/main" id="{625745FE-9849-4301-909F-E38B4A7D8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100" y="4271024"/>
            <a:ext cx="3422525" cy="2326929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69BB44CE-C3C2-EE89-A939-C8B2A987413F}"/>
              </a:ext>
            </a:extLst>
          </p:cNvPr>
          <p:cNvSpPr txBox="1"/>
          <p:nvPr/>
        </p:nvSpPr>
        <p:spPr>
          <a:xfrm>
            <a:off x="7655794" y="3863283"/>
            <a:ext cx="3315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Hunyadi János törökellenes csatái</a:t>
            </a:r>
          </a:p>
        </p:txBody>
      </p:sp>
    </p:spTree>
    <p:extLst>
      <p:ext uri="{BB962C8B-B14F-4D97-AF65-F5344CB8AC3E}">
        <p14:creationId xmlns:p14="http://schemas.microsoft.com/office/powerpoint/2010/main" val="2885117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2E2F9ED6-9611-4128-9647-B303D6CDF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6941"/>
            <a:ext cx="10545661" cy="1414496"/>
          </a:xfrm>
        </p:spPr>
        <p:txBody>
          <a:bodyPr>
            <a:normAutofit/>
          </a:bodyPr>
          <a:lstStyle/>
          <a:p>
            <a:pPr algn="just"/>
            <a:r>
              <a:rPr lang="hu-HU" sz="2200" dirty="0"/>
              <a:t>Hunyadi János kormányzóvá választása 1446-ban</a:t>
            </a:r>
          </a:p>
          <a:p>
            <a:pPr algn="just"/>
            <a:r>
              <a:rPr lang="hu-HU" sz="2200" dirty="0"/>
              <a:t>A török elleni védekezés, Konstantinápoly elfoglalása és Nándorfehérvár védelme</a:t>
            </a:r>
          </a:p>
          <a:p>
            <a:pPr algn="just"/>
            <a:r>
              <a:rPr lang="hu-HU" sz="2200" dirty="0"/>
              <a:t>Hunyadi halála 1456-ban, győzelem után</a:t>
            </a:r>
          </a:p>
        </p:txBody>
      </p:sp>
      <p:pic>
        <p:nvPicPr>
          <p:cNvPr id="2050" name="Picture 2" descr="A grafika a nándorfehérvári diadal stratégiai lépéseit ábrázolja. Nándorfehérvár a Duna egyik elágazásánál épült, két oldaról a folyó vette körül. A vízi közlekedés szempontjából fontos hely volt, és jó volt a vár ivóvízellátása. A törökök a folyón hajóhaddal, a szárazföldön, hátulról ostromlövegekkel, valamint az anatóliai és ruméliai haddal vették körül a várat. A magyar felmentő serege Hunyadi János vezetésésvel északról, Zimony felől érkezett, legyőzve a török ostromzárat. Kapisztrán János keresztes serege a Száván átkelve, dél felől támadt a török alakulatokra. Hunyadi serege a várba bejutva kitört onnan, ellentámadásba lendült és elfoglalta az ostromlók ágyúsorát.">
            <a:extLst>
              <a:ext uri="{FF2B5EF4-FFF2-40B4-BE49-F238E27FC236}">
                <a16:creationId xmlns:a16="http://schemas.microsoft.com/office/drawing/2014/main" id="{05722B84-97D9-49D8-ADB7-FBADCF3B0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106" y="2056756"/>
            <a:ext cx="5078671" cy="4057800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ájl:Hunyady János.jpg">
            <a:extLst>
              <a:ext uri="{FF2B5EF4-FFF2-40B4-BE49-F238E27FC236}">
                <a16:creationId xmlns:a16="http://schemas.microsoft.com/office/drawing/2014/main" id="{443B88C0-393C-45D0-94F8-5008D71CD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347" y="2056756"/>
            <a:ext cx="2377776" cy="4057800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9FEFB5A6-6A87-4A01-B723-FA751208488F}"/>
              </a:ext>
            </a:extLst>
          </p:cNvPr>
          <p:cNvSpPr txBox="1"/>
          <p:nvPr/>
        </p:nvSpPr>
        <p:spPr>
          <a:xfrm>
            <a:off x="8062724" y="6148112"/>
            <a:ext cx="1527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Hunyadi János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5AE7A17B-DE23-4FAB-A667-8A464F3EB0F5}"/>
              </a:ext>
            </a:extLst>
          </p:cNvPr>
          <p:cNvSpPr txBox="1"/>
          <p:nvPr/>
        </p:nvSpPr>
        <p:spPr>
          <a:xfrm>
            <a:off x="3483406" y="6148112"/>
            <a:ext cx="2360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Nándorfehérvári diadal</a:t>
            </a:r>
          </a:p>
        </p:txBody>
      </p:sp>
    </p:spTree>
    <p:extLst>
      <p:ext uri="{BB962C8B-B14F-4D97-AF65-F5344CB8AC3E}">
        <p14:creationId xmlns:p14="http://schemas.microsoft.com/office/powerpoint/2010/main" val="4266651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0EE8373-5FAF-4778-BCED-B98296B8D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chemeClr val="accent2">
                    <a:lumMod val="75000"/>
                  </a:schemeClr>
                </a:solidFill>
              </a:rPr>
              <a:t>Mátyás király uralkodása</a:t>
            </a:r>
            <a:endParaRPr lang="hu-HU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DAC14F7-5221-48BA-99A5-9BEF69043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02559" cy="4351338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hu-HU" dirty="0"/>
              <a:t>Apjuk halála után Hunyadi Lászlót kivégezték, Mátyást Prágába vitték</a:t>
            </a:r>
          </a:p>
          <a:p>
            <a:pPr algn="just"/>
            <a:r>
              <a:rPr lang="hu-HU" dirty="0"/>
              <a:t>V. László hirtelen halála, ország uralkodó nélkül marad</a:t>
            </a:r>
          </a:p>
          <a:p>
            <a:pPr algn="just"/>
            <a:r>
              <a:rPr lang="hu-HU" dirty="0"/>
              <a:t>Szilágyi Mihály kiszabadítja Mátyást</a:t>
            </a:r>
          </a:p>
          <a:p>
            <a:pPr algn="just"/>
            <a:r>
              <a:rPr lang="hu-HU" dirty="0"/>
              <a:t>Mátyás királlyá választása (1458)</a:t>
            </a:r>
          </a:p>
          <a:p>
            <a:pPr algn="just"/>
            <a:r>
              <a:rPr lang="hu-HU" dirty="0"/>
              <a:t>Rendteremtés: centralista hatalom, hatalmi koncentráció saját kezében</a:t>
            </a:r>
          </a:p>
          <a:p>
            <a:pPr algn="just"/>
            <a:r>
              <a:rPr lang="hu-HU" dirty="0"/>
              <a:t>Építkezések: palotaépítés Beatrix hatására, Reneszánsz stílusban</a:t>
            </a:r>
          </a:p>
          <a:p>
            <a:pPr algn="just"/>
            <a:r>
              <a:rPr lang="hu-HU" dirty="0"/>
              <a:t>Gazdasági reformok: kéményadó, rendkívüli hadiadó bevezetése</a:t>
            </a:r>
          </a:p>
          <a:p>
            <a:pPr algn="just"/>
            <a:r>
              <a:rPr lang="hu-HU" dirty="0"/>
              <a:t>Fekete-sereg megalapítása az ország védelme érdekében, soknemzetiségű zsoldoshadsereg</a:t>
            </a:r>
          </a:p>
        </p:txBody>
      </p:sp>
      <p:pic>
        <p:nvPicPr>
          <p:cNvPr id="4100" name="Picture 4" descr="Aragóniai Beatrix és Hunyadi Mátyás portréi: sötétzöld jáspis alapra helyezett fehér márvány domborművek. Az uralkodói párt profilból ábrázolta a lombard művész, aki a portrék mintázásakor a sziluettek finom és karakteres visszaadására törekedett. Mátyás haja hosszú és hullámos, fején tölgyfalevelekből font koszorút visel, szakálla nincsen. Beatrix arca kedves, kontyba tűzött haját kendő fedi.">
            <a:extLst>
              <a:ext uri="{FF2B5EF4-FFF2-40B4-BE49-F238E27FC236}">
                <a16:creationId xmlns:a16="http://schemas.microsoft.com/office/drawing/2014/main" id="{29989159-CB27-439C-B41F-C70587161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065" y="2288097"/>
            <a:ext cx="4500563" cy="2609850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6D03DDAA-E58B-45F0-98A4-0DDF8651F9EF}"/>
              </a:ext>
            </a:extLst>
          </p:cNvPr>
          <p:cNvSpPr txBox="1"/>
          <p:nvPr/>
        </p:nvSpPr>
        <p:spPr>
          <a:xfrm>
            <a:off x="7715814" y="4956670"/>
            <a:ext cx="370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Beatrix		 Hunyadi Mátyás</a:t>
            </a:r>
          </a:p>
        </p:txBody>
      </p:sp>
    </p:spTree>
    <p:extLst>
      <p:ext uri="{BB962C8B-B14F-4D97-AF65-F5344CB8AC3E}">
        <p14:creationId xmlns:p14="http://schemas.microsoft.com/office/powerpoint/2010/main" val="3671710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BBA024D1-84C5-4493-A2F3-CF84060D4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0831"/>
            <a:ext cx="10515600" cy="3258105"/>
          </a:xfrm>
        </p:spPr>
        <p:txBody>
          <a:bodyPr>
            <a:normAutofit/>
          </a:bodyPr>
          <a:lstStyle/>
          <a:p>
            <a:pPr algn="just"/>
            <a:r>
              <a:rPr lang="hu-HU" sz="2400" dirty="0"/>
              <a:t>Nemzetvédelmi célja: német császári cím elnyerése</a:t>
            </a:r>
          </a:p>
          <a:p>
            <a:pPr algn="just"/>
            <a:r>
              <a:rPr lang="hu-HU" sz="2400" dirty="0"/>
              <a:t>Bécs elfoglalása (1485), de a német császári címet Habsburg Miksa kapja meg</a:t>
            </a:r>
          </a:p>
          <a:p>
            <a:pPr algn="just"/>
            <a:r>
              <a:rPr lang="hu-HU" sz="2400" dirty="0"/>
              <a:t>Déli határ: folyamatos harcok a törökökkel, Nándorfehérvár védelme</a:t>
            </a:r>
          </a:p>
          <a:p>
            <a:pPr algn="just"/>
            <a:r>
              <a:rPr lang="hu-HU" sz="2400" dirty="0"/>
              <a:t>Gazdasági intézkedések:</a:t>
            </a:r>
          </a:p>
          <a:p>
            <a:pPr lvl="1" algn="just"/>
            <a:r>
              <a:rPr lang="hu-HU" sz="2000" dirty="0"/>
              <a:t>Kéményadó és Rendkívüli Hadiadó: Gazdasági reformok a kincstár megerősítése érdekében.</a:t>
            </a:r>
          </a:p>
          <a:p>
            <a:pPr lvl="1" algn="just"/>
            <a:r>
              <a:rPr lang="hu-HU" sz="2000" dirty="0"/>
              <a:t>Fekete-sereg: Zsoldoshadsereg megalapítása a határvédelem és hadjáratok támogatására.</a:t>
            </a:r>
          </a:p>
        </p:txBody>
      </p:sp>
      <p:pic>
        <p:nvPicPr>
          <p:cNvPr id="3074" name="Picture 2" descr="A kördiagram Mátyás bevételeinek eloszlását mutatja be: renkívüli hadiadó (kb. 51%), sójövedék (kb. 19%), a pénzverők és bányakamarák hasznából származó jövedelem (kb. 11%), koronavám (kb. 10%), a szabad királyi városok adói (kb. 7%), a zsidók adója (2%).">
            <a:extLst>
              <a:ext uri="{FF2B5EF4-FFF2-40B4-BE49-F238E27FC236}">
                <a16:creationId xmlns:a16="http://schemas.microsoft.com/office/drawing/2014/main" id="{9A694F1B-54AD-4044-AFB2-76D4241DB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170" y="3520980"/>
            <a:ext cx="4292600" cy="2530917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A térkép Hunyadi Mátyás hadjáratait mutatja be. Mátyás a nyugati határ melletti, gazdag osztrák tartományokat hódította meg: Karintiát, Stájerországot, Morvaországot és Sziléziát, és az osztrák háború során (1477–1487) elfoglalta Bécs városát is. Az Oszmán Birodalommal szemben inkább a védekezésre szorítkozott, a déli végvárvonal mentén szinte állóháború alakult ki, a törökök 1479-ben a Havasalföld felől törtek be az országba.">
            <a:extLst>
              <a:ext uri="{FF2B5EF4-FFF2-40B4-BE49-F238E27FC236}">
                <a16:creationId xmlns:a16="http://schemas.microsoft.com/office/drawing/2014/main" id="{B372C4CD-D9E7-4B22-92CF-ABC54AF4D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783" y="3520979"/>
            <a:ext cx="4463217" cy="2530917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zövegdoboz 1">
            <a:extLst>
              <a:ext uri="{FF2B5EF4-FFF2-40B4-BE49-F238E27FC236}">
                <a16:creationId xmlns:a16="http://schemas.microsoft.com/office/drawing/2014/main" id="{CB0662A9-2A19-34AE-BBF6-F19DD6CA0EBA}"/>
              </a:ext>
            </a:extLst>
          </p:cNvPr>
          <p:cNvSpPr txBox="1"/>
          <p:nvPr/>
        </p:nvSpPr>
        <p:spPr>
          <a:xfrm>
            <a:off x="2496516" y="6089220"/>
            <a:ext cx="2735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Hunyadi Mátyás hadjáratai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78C72CC5-052A-AA6D-1085-258BC50A7B70}"/>
              </a:ext>
            </a:extLst>
          </p:cNvPr>
          <p:cNvSpPr txBox="1"/>
          <p:nvPr/>
        </p:nvSpPr>
        <p:spPr>
          <a:xfrm>
            <a:off x="7682240" y="6089220"/>
            <a:ext cx="1774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i="1" dirty="0"/>
              <a:t>A király bevételei</a:t>
            </a:r>
          </a:p>
        </p:txBody>
      </p:sp>
    </p:spTree>
    <p:extLst>
      <p:ext uri="{BB962C8B-B14F-4D97-AF65-F5344CB8AC3E}">
        <p14:creationId xmlns:p14="http://schemas.microsoft.com/office/powerpoint/2010/main" val="427035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246</Words>
  <Application>Microsoft Office PowerPoint</Application>
  <PresentationFormat>Szélesvásznú</PresentationFormat>
  <Paragraphs>34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Office-téma</vt:lpstr>
      <vt:lpstr>Hunyadi János harcai a török ellen. Mátyás király uralkodása</vt:lpstr>
      <vt:lpstr>Hunyadi János harcai a török ellen</vt:lpstr>
      <vt:lpstr>PowerPoint-bemutató</vt:lpstr>
      <vt:lpstr>Mátyás király uralkodása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user</dc:creator>
  <cp:lastModifiedBy>GyL_2005@sulid.hu</cp:lastModifiedBy>
  <cp:revision>31</cp:revision>
  <dcterms:created xsi:type="dcterms:W3CDTF">2024-03-05T10:47:23Z</dcterms:created>
  <dcterms:modified xsi:type="dcterms:W3CDTF">2024-03-05T16:02:28Z</dcterms:modified>
</cp:coreProperties>
</file>