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264" y="2894616"/>
            <a:ext cx="9851472" cy="1068767"/>
          </a:xfrm>
        </p:spPr>
        <p:txBody>
          <a:bodyPr/>
          <a:lstStyle/>
          <a:p>
            <a:r>
              <a:rPr lang="hu-HU" b="1" dirty="0"/>
              <a:t>A kereszténység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80295-C273-4765-B217-B9BA5EC8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6F0F76-85B3-4BF4-AA11-5B79F18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5548" cy="4351338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Az ember az Ószövetség tanításai szerint, az eredendő bűntől képtelen megszabadulni.</a:t>
            </a:r>
          </a:p>
          <a:p>
            <a:pPr algn="just"/>
            <a:r>
              <a:rPr lang="hu-HU" dirty="0"/>
              <a:t>Az egyistenhívő zsidóság régóta várt egy megváltóra, aki megszabadítja őket szenvedéseiktől.</a:t>
            </a:r>
          </a:p>
        </p:txBody>
      </p:sp>
      <p:pic>
        <p:nvPicPr>
          <p:cNvPr id="1026" name="Picture 2" descr="Messiah Wikipedia, 44% OFF | antidotomx.com">
            <a:extLst>
              <a:ext uri="{FF2B5EF4-FFF2-40B4-BE49-F238E27FC236}">
                <a16:creationId xmlns:a16="http://schemas.microsoft.com/office/drawing/2014/main" id="{9E5D4A75-A74F-4AE4-ABE5-517150AA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01" y="1790700"/>
            <a:ext cx="4191000" cy="32766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3DA1956-61D2-479C-AACE-4E0D4973FA9C}"/>
              </a:ext>
            </a:extLst>
          </p:cNvPr>
          <p:cNvSpPr txBox="1"/>
          <p:nvPr/>
        </p:nvSpPr>
        <p:spPr>
          <a:xfrm>
            <a:off x="7751252" y="5084078"/>
            <a:ext cx="31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Sámuel és Dávid </a:t>
            </a:r>
            <a:r>
              <a:rPr lang="hu-HU" i="1" dirty="0" err="1"/>
              <a:t>indoktrinációja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2537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6B054-98B3-4072-A79F-847C8D2C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40" y="365125"/>
            <a:ext cx="7693404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Jézus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FA5945-250A-4240-A2A6-4D01A324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941" y="1825625"/>
            <a:ext cx="7693404" cy="4351338"/>
          </a:xfrm>
        </p:spPr>
        <p:txBody>
          <a:bodyPr/>
          <a:lstStyle/>
          <a:p>
            <a:pPr algn="just"/>
            <a:r>
              <a:rPr lang="hu-HU" dirty="0"/>
              <a:t>Isten elküldte fiát, Jézust, hogy új igéket hirdessen.</a:t>
            </a:r>
          </a:p>
          <a:p>
            <a:pPr algn="just"/>
            <a:r>
              <a:rPr lang="hu-HU" dirty="0"/>
              <a:t>Jézus tanítványokat gyűjtött maga köré, akik továbbadták tanításait.</a:t>
            </a:r>
          </a:p>
          <a:p>
            <a:pPr algn="just"/>
            <a:r>
              <a:rPr lang="hu-HU" dirty="0"/>
              <a:t>Jézus Krisztus magát a messiásnak nevezte, de sokan nem fogadták el őt ebben a szerepben.</a:t>
            </a:r>
          </a:p>
          <a:p>
            <a:pPr algn="just"/>
            <a:r>
              <a:rPr lang="hu-HU" dirty="0"/>
              <a:t>Keresztre feszítették, de </a:t>
            </a:r>
            <a:r>
              <a:rPr lang="hu-HU" dirty="0" err="1"/>
              <a:t>feltámadt</a:t>
            </a:r>
            <a:r>
              <a:rPr lang="hu-HU" dirty="0"/>
              <a:t> és tanításait tanítványaira hagyta.</a:t>
            </a:r>
          </a:p>
        </p:txBody>
      </p:sp>
      <p:pic>
        <p:nvPicPr>
          <p:cNvPr id="6" name="Picture 2" descr="Jesus - Wikipedia">
            <a:extLst>
              <a:ext uri="{FF2B5EF4-FFF2-40B4-BE49-F238E27FC236}">
                <a16:creationId xmlns:a16="http://schemas.microsoft.com/office/drawing/2014/main" id="{8E55518B-42EE-7868-8312-2A32341C6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1734" r="2800" b="3495"/>
          <a:stretch/>
        </p:blipFill>
        <p:spPr bwMode="auto"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0CB13-0117-4444-A43F-CE37B35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Legfőbb tanítások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BE936-946B-4EA4-A826-2835A17F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3899" cy="4835234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Az Istenben való feltétlen hit a legfontosabb.</a:t>
            </a:r>
          </a:p>
          <a:p>
            <a:pPr algn="just"/>
            <a:r>
              <a:rPr lang="hu-HU" dirty="0"/>
              <a:t>Krisztus kereszthalálával az emberiséget megszabadította.</a:t>
            </a:r>
          </a:p>
          <a:p>
            <a:pPr algn="just"/>
            <a:r>
              <a:rPr lang="hu-HU" dirty="0"/>
              <a:t>Minden ember egyenlő, és mindenki részesülhet a megváltásban.</a:t>
            </a:r>
          </a:p>
          <a:p>
            <a:pPr algn="just"/>
            <a:r>
              <a:rPr lang="hu-HU" dirty="0"/>
              <a:t>Szeresd felebarátod és ellenségeid is!</a:t>
            </a:r>
          </a:p>
          <a:p>
            <a:pPr algn="just"/>
            <a:r>
              <a:rPr lang="hu-HU" dirty="0"/>
              <a:t>Bocsáss meg másoknak és keress kiengesztelődést.</a:t>
            </a:r>
          </a:p>
          <a:p>
            <a:pPr algn="just"/>
            <a:r>
              <a:rPr lang="hu-HU" dirty="0"/>
              <a:t>Elítélik a kapzsiságot, gyűlöletet és az erőszakot.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7BF1C6B-329B-4AA7-90FE-E8A1FF7F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10" y="4099702"/>
            <a:ext cx="2681492" cy="24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B880F291-674E-4918-9000-55A66D4B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22" y="483513"/>
            <a:ext cx="3589669" cy="241435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E465F83-5D1B-48CE-B407-033042BFC4CA}"/>
              </a:ext>
            </a:extLst>
          </p:cNvPr>
          <p:cNvSpPr txBox="1"/>
          <p:nvPr/>
        </p:nvSpPr>
        <p:spPr>
          <a:xfrm>
            <a:off x="8566624" y="2920933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Tízparancsolat kőtáblái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5408887-CF97-415D-A038-E80A04AB0D29}"/>
              </a:ext>
            </a:extLst>
          </p:cNvPr>
          <p:cNvSpPr txBox="1"/>
          <p:nvPr/>
        </p:nvSpPr>
        <p:spPr>
          <a:xfrm>
            <a:off x="8714549" y="3755537"/>
            <a:ext cx="224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Szentháromság elve</a:t>
            </a:r>
          </a:p>
        </p:txBody>
      </p:sp>
    </p:spTree>
    <p:extLst>
      <p:ext uri="{BB962C8B-B14F-4D97-AF65-F5344CB8AC3E}">
        <p14:creationId xmlns:p14="http://schemas.microsoft.com/office/powerpoint/2010/main" val="30391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0CB13-0117-4444-A43F-CE37B35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Jézus példája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BE936-946B-4EA4-A826-2835A17F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778" cy="4351338"/>
          </a:xfrm>
        </p:spPr>
        <p:txBody>
          <a:bodyPr/>
          <a:lstStyle/>
          <a:p>
            <a:pPr algn="just"/>
            <a:r>
              <a:rPr lang="hu-HU" dirty="0"/>
              <a:t>Jézusnak sikerült betartani ezeket a tanításokat az életében.</a:t>
            </a:r>
          </a:p>
          <a:p>
            <a:pPr algn="just"/>
            <a:r>
              <a:rPr lang="hu-HU" dirty="0"/>
              <a:t>Az ő példáján keresztül a keresztények arra ösztönöztetnek, hogy kövessék Jézus tanításait és példáját.</a:t>
            </a:r>
          </a:p>
          <a:p>
            <a:pPr algn="just"/>
            <a:r>
              <a:rPr lang="hu-HU" dirty="0"/>
              <a:t>Ennek a példának a követése és az emberi tökéletlenségek ellenére való küzdelem a kereszténység legfőbb mozgatóereje.</a:t>
            </a:r>
          </a:p>
        </p:txBody>
      </p:sp>
      <p:pic>
        <p:nvPicPr>
          <p:cNvPr id="4098" name="Picture 2" descr="Jesus Christ On The Cross - Crucifixion Painting by Svitozar Nenyuk -  Pixels Merch">
            <a:extLst>
              <a:ext uri="{FF2B5EF4-FFF2-40B4-BE49-F238E27FC236}">
                <a16:creationId xmlns:a16="http://schemas.microsoft.com/office/drawing/2014/main" id="{566256D0-B72D-4135-81AC-3E57F64E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86" y="1825625"/>
            <a:ext cx="2164834" cy="326311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D5A4C36-0817-42DF-81B6-E638C3CFE603}"/>
              </a:ext>
            </a:extLst>
          </p:cNvPr>
          <p:cNvSpPr txBox="1"/>
          <p:nvPr/>
        </p:nvSpPr>
        <p:spPr>
          <a:xfrm>
            <a:off x="8880685" y="5097128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Jézus kereszthalála</a:t>
            </a:r>
          </a:p>
        </p:txBody>
      </p:sp>
    </p:spTree>
    <p:extLst>
      <p:ext uri="{BB962C8B-B14F-4D97-AF65-F5344CB8AC3E}">
        <p14:creationId xmlns:p14="http://schemas.microsoft.com/office/powerpoint/2010/main" val="6648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185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kereszténység főbb tanításai</vt:lpstr>
      <vt:lpstr>Előzmények</vt:lpstr>
      <vt:lpstr>Jézus szerepe</vt:lpstr>
      <vt:lpstr>Legfőbb tanítások</vt:lpstr>
      <vt:lpstr>Jézus példája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20</cp:revision>
  <dcterms:created xsi:type="dcterms:W3CDTF">2024-03-05T10:47:23Z</dcterms:created>
  <dcterms:modified xsi:type="dcterms:W3CDTF">2024-03-06T22:53:36Z</dcterms:modified>
</cp:coreProperties>
</file>