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23BA6-B8FA-4A3C-9463-D658D7FF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2925"/>
            <a:ext cx="9144000" cy="692150"/>
          </a:xfrm>
        </p:spPr>
        <p:txBody>
          <a:bodyPr>
            <a:normAutofit/>
          </a:bodyPr>
          <a:lstStyle/>
          <a:p>
            <a:r>
              <a:rPr lang="hu-HU" sz="4000" b="1" dirty="0"/>
              <a:t>A francia abszolutizmus XIV. Lajos korában</a:t>
            </a:r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622B01-68EB-47F5-A185-92C78C6A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Előzményei: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C5D29B-C8CC-4D1B-9AC6-F301A7DF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3250" cy="4351338"/>
          </a:xfrm>
        </p:spPr>
        <p:txBody>
          <a:bodyPr/>
          <a:lstStyle/>
          <a:p>
            <a:r>
              <a:rPr lang="hu-HU" dirty="0"/>
              <a:t>XIII. Lajos megerősítette a központi hatalmat</a:t>
            </a:r>
          </a:p>
          <a:p>
            <a:r>
              <a:rPr lang="hu-HU" dirty="0"/>
              <a:t>1614-től már össze sem hívta a rendi gyűlést, hanem rendeletek alapján kormányzott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FFB81F-AB6D-445C-A0C8-1EFD86F40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0" y="569655"/>
            <a:ext cx="4260355" cy="54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FD24F6D-59CB-4DCC-965E-6E0977D0131D}"/>
              </a:ext>
            </a:extLst>
          </p:cNvPr>
          <p:cNvSpPr txBox="1"/>
          <p:nvPr/>
        </p:nvSpPr>
        <p:spPr>
          <a:xfrm>
            <a:off x="7924800" y="595761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>
                    <a:lumMod val="85000"/>
                  </a:schemeClr>
                </a:solidFill>
              </a:rPr>
              <a:t>XIII. Lajos</a:t>
            </a:r>
          </a:p>
        </p:txBody>
      </p:sp>
    </p:spTree>
    <p:extLst>
      <p:ext uri="{BB962C8B-B14F-4D97-AF65-F5344CB8AC3E}">
        <p14:creationId xmlns:p14="http://schemas.microsoft.com/office/powerpoint/2010/main" val="192368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C6931-8550-4A59-AFAC-88BF49AA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EBF7C0-493F-430A-ABC3-C3E293E4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62875" cy="4351338"/>
          </a:xfrm>
        </p:spPr>
        <p:txBody>
          <a:bodyPr>
            <a:normAutofit/>
          </a:bodyPr>
          <a:lstStyle/>
          <a:p>
            <a:r>
              <a:rPr lang="hu-HU" dirty="0"/>
              <a:t>XIV. Lajos alatt a francia abszolutizmus a fénykorát élte</a:t>
            </a:r>
          </a:p>
          <a:p>
            <a:r>
              <a:rPr lang="hu-HU" dirty="0"/>
              <a:t>A nép 90%-a földműves parasztokból, 8%-a nemesekből és 2%-a  polgárságból állt</a:t>
            </a:r>
          </a:p>
          <a:p>
            <a:pPr lvl="1"/>
            <a:r>
              <a:rPr lang="hu-HU" dirty="0"/>
              <a:t>Az utóbbinak jó helyzetük miatt nem volt problémája az abszolutizmussal</a:t>
            </a:r>
          </a:p>
          <a:p>
            <a:r>
              <a:rPr lang="hu-HU" dirty="0"/>
              <a:t>Rendeletekkel kormányzott</a:t>
            </a:r>
          </a:p>
          <a:p>
            <a:r>
              <a:rPr lang="hu-HU" dirty="0"/>
              <a:t>Hivatalnokokkal vette magát körbe, akik segítették munkáját, de minden fontosabb kérdésben a király döntött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45A292-061E-4874-9F75-6B9B1B77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5" y="738187"/>
            <a:ext cx="3545135" cy="50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6B33A72-84AC-4F42-BF6E-B36EEF0D240A}"/>
              </a:ext>
            </a:extLst>
          </p:cNvPr>
          <p:cNvSpPr txBox="1"/>
          <p:nvPr/>
        </p:nvSpPr>
        <p:spPr>
          <a:xfrm>
            <a:off x="8601075" y="5915353"/>
            <a:ext cx="15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>
                    <a:lumMod val="85000"/>
                  </a:schemeClr>
                </a:solidFill>
              </a:rPr>
              <a:t>XIV. Lajos</a:t>
            </a:r>
          </a:p>
        </p:txBody>
      </p:sp>
    </p:spTree>
    <p:extLst>
      <p:ext uri="{BB962C8B-B14F-4D97-AF65-F5344CB8AC3E}">
        <p14:creationId xmlns:p14="http://schemas.microsoft.com/office/powerpoint/2010/main" val="19807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C6931-8550-4A59-AFAC-88BF49AA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EBF7C0-493F-430A-ABC3-C3E293E4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6050"/>
            <a:ext cx="6019800" cy="4351338"/>
          </a:xfrm>
        </p:spPr>
        <p:txBody>
          <a:bodyPr>
            <a:normAutofit/>
          </a:bodyPr>
          <a:lstStyle/>
          <a:p>
            <a:r>
              <a:rPr lang="hu-HU" dirty="0"/>
              <a:t>Uralkodásának székhelyét Párizsból Versaillesbe helyezte át</a:t>
            </a:r>
          </a:p>
          <a:p>
            <a:pPr lvl="1"/>
            <a:r>
              <a:rPr lang="hu-HU" dirty="0"/>
              <a:t>Itt díszes barokk stílusú nagy kastélyt építtetett</a:t>
            </a:r>
          </a:p>
          <a:p>
            <a:r>
              <a:rPr lang="hu-HU" dirty="0"/>
              <a:t> Azért hívta magát Napkirálynak, mivel azt hitte ő Európa legnagyobb uralkodója</a:t>
            </a:r>
          </a:p>
          <a:p>
            <a:r>
              <a:rPr lang="hu-HU" dirty="0"/>
              <a:t>Az európai viselkedési szokásoknak a példaképévé vált a francia udvar, ami szigorú etikettel járt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6B33A72-84AC-4F42-BF6E-B36EEF0D240A}"/>
              </a:ext>
            </a:extLst>
          </p:cNvPr>
          <p:cNvSpPr txBox="1"/>
          <p:nvPr/>
        </p:nvSpPr>
        <p:spPr>
          <a:xfrm>
            <a:off x="8079597" y="5016050"/>
            <a:ext cx="271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>
                    <a:lumMod val="85000"/>
                  </a:schemeClr>
                </a:solidFill>
              </a:rPr>
              <a:t>Versailles kastély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87749EC-23E4-4534-8ECA-CE755C766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6" y="1416050"/>
            <a:ext cx="4800000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8447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C6931-8550-4A59-AFAC-88BF49AA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EBF7C0-493F-430A-ABC3-C3E293E4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6050"/>
            <a:ext cx="6019800" cy="4351338"/>
          </a:xfrm>
        </p:spPr>
        <p:txBody>
          <a:bodyPr>
            <a:normAutofit/>
          </a:bodyPr>
          <a:lstStyle/>
          <a:p>
            <a:r>
              <a:rPr lang="hu-HU" dirty="0"/>
              <a:t>Szervezett hadsereget hozott létre</a:t>
            </a:r>
          </a:p>
          <a:p>
            <a:r>
              <a:rPr lang="hu-HU" dirty="0"/>
              <a:t>Nagy hangsúlyt fektetett:</a:t>
            </a:r>
          </a:p>
          <a:p>
            <a:pPr lvl="1"/>
            <a:r>
              <a:rPr lang="hu-HU" dirty="0"/>
              <a:t>A hivatásos tisztképzésre</a:t>
            </a:r>
          </a:p>
          <a:p>
            <a:pPr lvl="1"/>
            <a:r>
              <a:rPr lang="hu-HU" dirty="0"/>
              <a:t>A hadsereg ellátására</a:t>
            </a:r>
          </a:p>
          <a:p>
            <a:pPr lvl="1"/>
            <a:r>
              <a:rPr lang="hu-HU" dirty="0"/>
              <a:t>A tüzérség fejlesztésére</a:t>
            </a:r>
          </a:p>
          <a:p>
            <a:pPr lvl="1"/>
            <a:r>
              <a:rPr lang="hu-HU" dirty="0"/>
              <a:t>A rendszeres hadgyakorlatra</a:t>
            </a:r>
          </a:p>
          <a:p>
            <a:pPr lvl="1"/>
            <a:r>
              <a:rPr lang="hu-HU" dirty="0"/>
              <a:t>A korszerű laktanyarendszer kiépítésére</a:t>
            </a:r>
          </a:p>
          <a:p>
            <a:r>
              <a:rPr lang="hu-HU" dirty="0"/>
              <a:t>A franciák szinte folyamatosan háborúztak vagy segítették szövetségeseiket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A4FF94-6680-4714-8A8F-5F5BAC5B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416050"/>
            <a:ext cx="4909091" cy="43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E30E84A-FDE7-4CC2-A5BC-C83B54012EBB}"/>
              </a:ext>
            </a:extLst>
          </p:cNvPr>
          <p:cNvSpPr txBox="1"/>
          <p:nvPr/>
        </p:nvSpPr>
        <p:spPr>
          <a:xfrm>
            <a:off x="6858001" y="5736050"/>
            <a:ext cx="5393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>
                    <a:lumMod val="85000"/>
                  </a:schemeClr>
                </a:solidFill>
              </a:rPr>
              <a:t>Franciaország XIV. Lajos uralkodása</a:t>
            </a:r>
            <a:br>
              <a:rPr lang="hu-HU" sz="28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hu-HU" sz="2800" b="1" dirty="0">
                <a:solidFill>
                  <a:schemeClr val="bg1">
                    <a:lumMod val="85000"/>
                  </a:schemeClr>
                </a:solidFill>
              </a:rPr>
              <a:t>alatt</a:t>
            </a:r>
          </a:p>
        </p:txBody>
      </p:sp>
    </p:spTree>
    <p:extLst>
      <p:ext uri="{BB962C8B-B14F-4D97-AF65-F5344CB8AC3E}">
        <p14:creationId xmlns:p14="http://schemas.microsoft.com/office/powerpoint/2010/main" val="84070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C6931-8550-4A59-AFAC-88BF49AA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EBF7C0-493F-430A-ABC3-C3E293E4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6050"/>
            <a:ext cx="10810874" cy="4351338"/>
          </a:xfrm>
        </p:spPr>
        <p:txBody>
          <a:bodyPr>
            <a:normAutofit/>
          </a:bodyPr>
          <a:lstStyle/>
          <a:p>
            <a:r>
              <a:rPr lang="hu-HU" dirty="0"/>
              <a:t>A kincstár azonban jelentősen ürülni kezdett</a:t>
            </a:r>
          </a:p>
          <a:p>
            <a:r>
              <a:rPr lang="hu-HU" dirty="0"/>
              <a:t>Sikerült a bevételeket növelni jelentős adóemelkedések nélkül</a:t>
            </a:r>
          </a:p>
          <a:p>
            <a:r>
              <a:rPr lang="hu-HU" dirty="0"/>
              <a:t>Ennek eszköze a merkantilizmus volt, ami az ország nemesfémkészletének gyarapítását és annak országon belül tartását tette lehetővé</a:t>
            </a:r>
          </a:p>
          <a:p>
            <a:pPr lvl="1"/>
            <a:r>
              <a:rPr lang="hu-HU" dirty="0"/>
              <a:t>Megtiltották azon külföldi áruknak a vásárlását, amiket helyben is előtudtak állítani</a:t>
            </a:r>
          </a:p>
          <a:p>
            <a:pPr lvl="1"/>
            <a:r>
              <a:rPr lang="hu-HU" dirty="0"/>
              <a:t>magas vámokat vezettek be a külföldi áruk visszaszorítására</a:t>
            </a:r>
          </a:p>
          <a:p>
            <a:pPr lvl="1"/>
            <a:r>
              <a:rPr lang="hu-HU" dirty="0"/>
              <a:t>támogatták a hazai manufaktúrákat, amik a termékek tömeggyártását tették lehetővé</a:t>
            </a:r>
          </a:p>
        </p:txBody>
      </p:sp>
    </p:spTree>
    <p:extLst>
      <p:ext uri="{BB962C8B-B14F-4D97-AF65-F5344CB8AC3E}">
        <p14:creationId xmlns:p14="http://schemas.microsoft.com/office/powerpoint/2010/main" val="3733332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BBE19E-097B-4350-8E50-ED2AB19A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Franciaország hanyatlása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13A1FC-ED02-40E1-B548-A9AE736D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3975" cy="4351338"/>
          </a:xfrm>
        </p:spPr>
        <p:txBody>
          <a:bodyPr/>
          <a:lstStyle/>
          <a:p>
            <a:r>
              <a:rPr lang="hu-HU" dirty="0"/>
              <a:t>A franciák több gyarmatot is szereztek, de a német-római császár és az angol király több csapást is mértek a franciákra</a:t>
            </a:r>
          </a:p>
          <a:p>
            <a:r>
              <a:rPr lang="hu-HU" dirty="0"/>
              <a:t>-&gt; nehézségek a hadsereg és a fényes királyi udvar költségeinek fedezésére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9D7E8B-8426-4EDF-83AC-C4E6CB0AB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715000" cy="3790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CDB9E5C-BF00-4D46-B8C1-C8050AA6DE5B}"/>
              </a:ext>
            </a:extLst>
          </p:cNvPr>
          <p:cNvSpPr txBox="1"/>
          <p:nvPr/>
        </p:nvSpPr>
        <p:spPr>
          <a:xfrm>
            <a:off x="6219827" y="5751512"/>
            <a:ext cx="2184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>
                    <a:lumMod val="85000"/>
                  </a:schemeClr>
                </a:solidFill>
              </a:rPr>
              <a:t>A tükörterem</a:t>
            </a:r>
          </a:p>
        </p:txBody>
      </p:sp>
    </p:spTree>
    <p:extLst>
      <p:ext uri="{BB962C8B-B14F-4D97-AF65-F5344CB8AC3E}">
        <p14:creationId xmlns:p14="http://schemas.microsoft.com/office/powerpoint/2010/main" val="3928366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283</Words>
  <Application>Microsoft Office PowerPoint</Application>
  <PresentationFormat>Szélesvásznú</PresentationFormat>
  <Paragraphs>39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A francia abszolutizmus XIV. Lajos korában</vt:lpstr>
      <vt:lpstr>Előzményei:</vt:lpstr>
      <vt:lpstr>A napkirály uralkodása</vt:lpstr>
      <vt:lpstr>A napkirály uralkodása</vt:lpstr>
      <vt:lpstr>A napkirály uralkodása</vt:lpstr>
      <vt:lpstr>A napkirály uralkodása</vt:lpstr>
      <vt:lpstr>Franciaország hanyatlása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6</cp:revision>
  <dcterms:created xsi:type="dcterms:W3CDTF">2024-03-05T10:57:03Z</dcterms:created>
  <dcterms:modified xsi:type="dcterms:W3CDTF">2024-03-06T09:22:29Z</dcterms:modified>
</cp:coreProperties>
</file>