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0"/>
  </p:notesMasterIdLst>
  <p:handoutMasterIdLst>
    <p:handoutMasterId r:id="rId11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7" r:id="rId9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>
      <p:cViewPr>
        <p:scale>
          <a:sx n="95" d="100"/>
          <a:sy n="95" d="100"/>
        </p:scale>
        <p:origin x="-158" y="-24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98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0A38A8-AB75-4E47-BEAB-25273AC04E83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2019/6/5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0A587AB-C785-4ECC-B9BB-3D529D1F06DC}" type="datetime1">
              <a:rPr lang="zh-TW" altLang="en-US" noProof="0" smtClean="0"/>
              <a:t>2019/6/5</a:t>
            </a:fld>
            <a:endParaRPr lang="zh-TW" altLang="en-US" noProof="0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F105DB2-FD3E-441D-8B7E-7AE83ECE27B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9345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174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區塊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7" name="頂端圖形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矩形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23" name="底端圖形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矩形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20" name="日期預留位置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CA771DD-A38A-4481-A79C-730E5B1B5857}" type="datetime1">
              <a:rPr lang="zh-TW" altLang="en-US" noProof="0" smtClean="0"/>
              <a:t>2019/6/5</a:t>
            </a:fld>
            <a:endParaRPr lang="zh-TW" altLang="en-US" noProof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94E497E-7F6A-4129-AF0F-C48CFF1AF488}" type="datetime1">
              <a:rPr lang="zh-TW" altLang="en-US" noProof="0" smtClean="0"/>
              <a:t>2019/6/5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2B6A02-9721-4F58-ACE9-7BFC1D0501A2}" type="datetime1">
              <a:rPr lang="zh-TW" altLang="en-US" noProof="0" smtClean="0"/>
              <a:t>2019/6/5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BC39405-04A1-40D1-8C59-854574ADCA20}" type="datetime1">
              <a:rPr lang="zh-TW" altLang="en-US" noProof="0" smtClean="0"/>
              <a:t>2019/6/5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3C7591-9393-4596-B717-AAF1E714B2FC}" type="datetime1">
              <a:rPr lang="zh-TW" altLang="en-US" noProof="0" smtClean="0"/>
              <a:t>2019/6/5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522413" y="4876800"/>
            <a:ext cx="8229598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E2B4595-0FA5-4FB1-A6D5-B04F3226EA92}" type="datetime1">
              <a:rPr lang="zh-TW" altLang="en-US" noProof="0" smtClean="0"/>
              <a:t>2019/6/5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2B1088-ABF4-4D7E-8CF9-245E76B6981B}" type="datetime1">
              <a:rPr lang="zh-TW" altLang="en-US" noProof="0" smtClean="0"/>
              <a:t>2019/6/5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3A3ACD3-58C2-42EE-9558-66F213414E20}" type="datetime1">
              <a:rPr lang="zh-TW" altLang="en-US" noProof="0" smtClean="0"/>
              <a:t>2019/6/5</a:t>
            </a:fld>
            <a:endParaRPr lang="zh-TW" altLang="en-US" noProof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F083CC8-5257-4D37-8B3C-F40C8475F46E}" type="datetime1">
              <a:rPr lang="zh-TW" altLang="en-US" noProof="0" smtClean="0"/>
              <a:t>2019/6/5</a:t>
            </a:fld>
            <a:endParaRPr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底端圖形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矩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00761D5-80DB-4139-BF6C-FFE0FE69F568}" type="datetime1">
              <a:rPr lang="zh-TW" altLang="en-US" noProof="0" smtClean="0"/>
              <a:t>2019/6/5</a:t>
            </a:fld>
            <a:endParaRPr lang="zh-TW" altLang="en-US" noProof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框架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7E3E20B-2387-4C46-9A18-32ABD03809A7}" type="datetime1">
              <a:rPr lang="zh-TW" altLang="en-US" noProof="0" smtClean="0"/>
              <a:t>2019/6/5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框架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版面配置區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315862-59F7-4262-A86D-921CCAED8154}" type="datetime1">
              <a:rPr lang="zh-TW" altLang="en-US" noProof="0" smtClean="0"/>
              <a:t>2019/6/5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底端圖形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矩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0" name="頂端圖形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矩形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3A4AE2E-A8ED-46AC-BF15-D2D75BD090F4}" type="datetime1">
              <a:rPr lang="zh-TW" altLang="en-US" noProof="0" smtClean="0"/>
              <a:t>2019/6/5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釣魚遊戲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組員</a:t>
            </a:r>
            <a:r>
              <a:rPr lang="zh-TW" altLang="en-US" dirty="0"/>
              <a:t>：許嘉倫、戴源、施銘峻、黃聖宇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就是一個，簡單的釣魚遊戲。</a:t>
            </a:r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5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玩法流程</a:t>
            </a:r>
            <a:r>
              <a:rPr lang="en-US" altLang="zh-TW" sz="5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-1</a:t>
            </a:r>
            <a:endParaRPr lang="zh-TW" altLang="en-US" sz="5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xmlns="" id="{A76C1731-1E1C-4C90-80CE-CD4B44EF8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開啟遊戲視窗。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可以看到右上角時間為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30(s)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和分數為零。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以及有一個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start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的按鈕。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xmlns="" id="{E5E27D51-7EA2-4CAC-A9FE-026E1B3D8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92250" y="1544291"/>
            <a:ext cx="5576888" cy="3521768"/>
          </a:xfrm>
        </p:spPr>
      </p:pic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5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玩法流程</a:t>
            </a:r>
            <a:r>
              <a:rPr lang="en-US" altLang="zh-TW" sz="5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-2</a:t>
            </a:r>
            <a:endParaRPr lang="zh-TW" altLang="en-US" sz="5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9B342429-C914-4FE1-853F-2DB4D8112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787822" cy="2268435"/>
          </a:xfrm>
        </p:spPr>
        <p:txBody>
          <a:bodyPr>
            <a:no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start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鍵之後，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可以看到跳出了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restart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take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的按鈕。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restart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鍵可重置遊戲。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take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鍵則可以放錨下水抓魚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如圖所示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pic>
        <p:nvPicPr>
          <p:cNvPr id="12" name="內容版面配置區 11" descr="一張含有 文字 的圖片&#10;&#10;自動產生的描述">
            <a:extLst>
              <a:ext uri="{FF2B5EF4-FFF2-40B4-BE49-F238E27FC236}">
                <a16:creationId xmlns:a16="http://schemas.microsoft.com/office/drawing/2014/main" xmlns="" id="{2D793C16-0199-4BF5-9EFB-B8E0D028C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92250" y="1546555"/>
            <a:ext cx="5576888" cy="3517241"/>
          </a:xfrm>
        </p:spPr>
      </p:pic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zh-TW" altLang="en-US" sz="5000" dirty="0"/>
              <a:t>玩法流程</a:t>
            </a:r>
            <a:r>
              <a:rPr lang="en-US" altLang="zh-TW" sz="5000" dirty="0"/>
              <a:t>-3</a:t>
            </a:r>
            <a:endParaRPr lang="zh-TW" altLang="en-US" sz="5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7" name="內容版面配置區 6" descr="一張含有 文字 的圖片&#10;&#10;自動產生的描述">
            <a:extLst>
              <a:ext uri="{FF2B5EF4-FFF2-40B4-BE49-F238E27FC236}">
                <a16:creationId xmlns:a16="http://schemas.microsoft.com/office/drawing/2014/main" xmlns="" id="{EDEF6CA4-D4B2-4941-863A-27DA7356D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92250" y="1544291"/>
            <a:ext cx="5576888" cy="3521768"/>
          </a:xfr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4A27F693-B4FC-4D7F-BFE2-C1F074624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Pause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鍵則可以將整個遊戲暫停。</a:t>
            </a:r>
          </a:p>
        </p:txBody>
      </p:sp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zh-TW" altLang="en-US" sz="5000" dirty="0"/>
              <a:t>玩法流程</a:t>
            </a:r>
            <a:r>
              <a:rPr lang="en-US" altLang="zh-TW" sz="5000" dirty="0"/>
              <a:t>-4</a:t>
            </a:r>
            <a:endParaRPr lang="zh-TW" altLang="en-US" sz="5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8" name="內容版面配置區 7" descr="一張含有 文字 的圖片&#10;&#10;自動產生的描述">
            <a:extLst>
              <a:ext uri="{FF2B5EF4-FFF2-40B4-BE49-F238E27FC236}">
                <a16:creationId xmlns:a16="http://schemas.microsoft.com/office/drawing/2014/main" xmlns="" id="{377C412B-3AD3-490B-89DB-00CD82C27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92250" y="1553345"/>
            <a:ext cx="5576888" cy="3503661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68C1D70A-5D92-4AF0-AED7-A09627469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在時間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(time)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等於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後，遊戲中止。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跳出成績視窗，以及紀錄目前最高的成績。</a:t>
            </a:r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zh-TW" altLang="en-US" sz="5000" dirty="0"/>
              <a:t>玩法流程</a:t>
            </a:r>
            <a:r>
              <a:rPr lang="en-US" altLang="zh-TW" sz="5000" dirty="0"/>
              <a:t>-5</a:t>
            </a:r>
            <a:endParaRPr lang="zh-TW" altLang="en-US" sz="5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6" name="內容版面配置區 5" descr="一張含有 文字 的圖片&#10;&#10;自動產生的描述">
            <a:extLst>
              <a:ext uri="{FF2B5EF4-FFF2-40B4-BE49-F238E27FC236}">
                <a16:creationId xmlns:a16="http://schemas.microsoft.com/office/drawing/2014/main" xmlns="" id="{0750C965-2BDE-4AFC-B3B4-F6AB5B0F9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92250" y="1554765"/>
            <a:ext cx="5576888" cy="3500820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4A75A8A3-D01C-4CEC-8F59-82E8DD135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關閉成績結算視窗後，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再按下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restart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按鈕即可重新遊玩。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分工表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遊戲主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船和魚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移動、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Start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Take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rtl="0">
              <a:buNone/>
            </a:pP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許嘉倫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、戴源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rtl="0"/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功能優化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(Restart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視窗、魚的轉向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rtl="0">
              <a:buNone/>
            </a:pP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施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銘峻、黃聖宇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rtl="0"/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rtl="0"/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rtl="0"/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專案規劃概觀簡報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_26713188_TF03460544" id="{6F554B24-2C09-4153-BF01-57653ED04444}" vid="{C80FED5E-EC00-4C61-90A9-0EA5EF995274}"/>
    </a:ext>
  </a:extLst>
</a:theme>
</file>

<file path=ppt/theme/theme2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商務專案規劃概觀簡報</Template>
  <TotalTime>381</TotalTime>
  <Words>183</Words>
  <Application>Microsoft Office PowerPoint</Application>
  <PresentationFormat>自訂</PresentationFormat>
  <Paragraphs>35</Paragraphs>
  <Slides>8</Slides>
  <Notes>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專案規劃概觀簡報</vt:lpstr>
      <vt:lpstr>釣魚遊戲</vt:lpstr>
      <vt:lpstr>大意</vt:lpstr>
      <vt:lpstr>玩法流程-1</vt:lpstr>
      <vt:lpstr>玩法流程-2</vt:lpstr>
      <vt:lpstr>玩法流程-3</vt:lpstr>
      <vt:lpstr>玩法流程-4</vt:lpstr>
      <vt:lpstr>玩法流程-5</vt:lpstr>
      <vt:lpstr>分工表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釣魚遊戲</dc:title>
  <dc:creator>黃聖宇</dc:creator>
  <cp:lastModifiedBy>acer</cp:lastModifiedBy>
  <cp:revision>8</cp:revision>
  <dcterms:created xsi:type="dcterms:W3CDTF">2019-06-02T04:51:32Z</dcterms:created>
  <dcterms:modified xsi:type="dcterms:W3CDTF">2019-06-05T11:43:09Z</dcterms:modified>
</cp:coreProperties>
</file>