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9"/>
  </p:notesMasterIdLst>
  <p:handoutMasterIdLst>
    <p:handoutMasterId r:id="rId30"/>
  </p:handoutMasterIdLst>
  <p:sldIdLst>
    <p:sldId id="256" r:id="rId2"/>
    <p:sldId id="259" r:id="rId3"/>
    <p:sldId id="260" r:id="rId4"/>
    <p:sldId id="261" r:id="rId5"/>
    <p:sldId id="285" r:id="rId6"/>
    <p:sldId id="262" r:id="rId7"/>
    <p:sldId id="264" r:id="rId8"/>
    <p:sldId id="265" r:id="rId9"/>
    <p:sldId id="266" r:id="rId10"/>
    <p:sldId id="283" r:id="rId11"/>
    <p:sldId id="267" r:id="rId12"/>
    <p:sldId id="268" r:id="rId13"/>
    <p:sldId id="269" r:id="rId14"/>
    <p:sldId id="270" r:id="rId15"/>
    <p:sldId id="271" r:id="rId16"/>
    <p:sldId id="272" r:id="rId17"/>
    <p:sldId id="284"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86" d="100"/>
          <a:sy n="86" d="100"/>
        </p:scale>
        <p:origin x="1157" y="67"/>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2018/10/16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Layout" Target="../slideLayouts/slideLayout9.xml"/><Relationship Id="rId6" Type="http://schemas.openxmlformats.org/officeDocument/2006/relationships/image" Target="../media/image15.emf"/><Relationship Id="rId5" Type="http://schemas.openxmlformats.org/officeDocument/2006/relationships/image" Target="../media/image14.jp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400" dirty="0"/>
              <a:t>上海交通大学</a:t>
            </a:r>
            <a:r>
              <a:rPr lang="en-US" altLang="zh-CN" sz="4400" dirty="0"/>
              <a:t>PPT</a:t>
            </a:r>
            <a:r>
              <a:rPr lang="zh-CN" altLang="en-US" sz="4400" dirty="0"/>
              <a:t>模板</a:t>
            </a:r>
            <a:r>
              <a:rPr lang="zh-CN" altLang="en-US" sz="2800" dirty="0"/>
              <a:t>（学术）</a:t>
            </a:r>
            <a:endParaRPr lang="zh-CN" altLang="en-US" sz="4400" dirty="0"/>
          </a:p>
        </p:txBody>
      </p:sp>
      <p:sp>
        <p:nvSpPr>
          <p:cNvPr id="5" name="副标题 4"/>
          <p:cNvSpPr>
            <a:spLocks noGrp="1"/>
          </p:cNvSpPr>
          <p:nvPr>
            <p:ph type="subTitle" idx="1"/>
          </p:nvPr>
        </p:nvSpPr>
        <p:spPr/>
        <p:txBody>
          <a:bodyPr/>
          <a:lstStyle/>
          <a:p>
            <a:r>
              <a:rPr lang="en-US" altLang="zh-CN" sz="2800" dirty="0"/>
              <a:t>2016</a:t>
            </a:r>
            <a:r>
              <a:rPr lang="zh-CN" altLang="en-US" sz="2800" dirty="0"/>
              <a:t>年</a:t>
            </a:r>
            <a:r>
              <a:rPr lang="en-US" altLang="zh-CN" sz="2800" dirty="0"/>
              <a:t>4</a:t>
            </a:r>
            <a:r>
              <a:rPr lang="zh-CN" altLang="en-US" sz="2800" dirty="0"/>
              <a:t>月</a:t>
            </a:r>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使用场合较为严肃，不适合复杂图片出现的情况下。</a:t>
            </a:r>
            <a:endParaRPr lang="en-US" altLang="zh-CN" dirty="0"/>
          </a:p>
          <a:p>
            <a:r>
              <a:rPr lang="zh-CN" altLang="en-US" dirty="0"/>
              <a:t>如需使用，建议</a:t>
            </a:r>
            <a:r>
              <a:rPr lang="en-US" altLang="zh-CN" dirty="0"/>
              <a:t>PPT</a:t>
            </a:r>
            <a:r>
              <a:rPr lang="zh-CN" altLang="en-US" dirty="0"/>
              <a:t>所有内页均使用极简版式，可以达到更简洁清爽的效果。</a:t>
            </a:r>
          </a:p>
        </p:txBody>
      </p:sp>
      <p:sp>
        <p:nvSpPr>
          <p:cNvPr id="3" name="标题 2"/>
          <p:cNvSpPr>
            <a:spLocks noGrp="1"/>
          </p:cNvSpPr>
          <p:nvPr>
            <p:ph type="title"/>
          </p:nvPr>
        </p:nvSpPr>
        <p:spPr/>
        <p:txBody>
          <a:bodyPr/>
          <a:lstStyle/>
          <a:p>
            <a:r>
              <a:rPr lang="zh-CN" altLang="en-US" dirty="0"/>
              <a:t>极简版内页</a:t>
            </a:r>
          </a:p>
        </p:txBody>
      </p:sp>
    </p:spTree>
    <p:extLst>
      <p:ext uri="{BB962C8B-B14F-4D97-AF65-F5344CB8AC3E}">
        <p14:creationId xmlns:p14="http://schemas.microsoft.com/office/powerpoint/2010/main" val="130582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119608353"/>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09448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47396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使用场合较为严肃，不适合题图复杂图片出现的情况下。</a:t>
            </a:r>
            <a:endParaRPr lang="en-US" altLang="zh-CN" dirty="0"/>
          </a:p>
          <a:p>
            <a:r>
              <a:rPr lang="zh-CN" altLang="en-US" dirty="0"/>
              <a:t>如需使用，建议所有内页均使用极简版式，以达到更简洁、清爽的效果。</a:t>
            </a:r>
          </a:p>
          <a:p>
            <a:endParaRPr lang="zh-CN" altLang="en-US" dirty="0"/>
          </a:p>
        </p:txBody>
      </p:sp>
      <p:sp>
        <p:nvSpPr>
          <p:cNvPr id="3" name="标题 2"/>
          <p:cNvSpPr>
            <a:spLocks noGrp="1"/>
          </p:cNvSpPr>
          <p:nvPr>
            <p:ph type="title"/>
          </p:nvPr>
        </p:nvSpPr>
        <p:spPr/>
        <p:txBody>
          <a:bodyPr/>
          <a:lstStyle/>
          <a:p>
            <a:r>
              <a:rPr lang="zh-CN" altLang="en-US" dirty="0"/>
              <a:t>极简版内页</a:t>
            </a:r>
            <a:r>
              <a:rPr lang="en-US" altLang="zh-CN" dirty="0"/>
              <a:t>-</a:t>
            </a:r>
            <a:r>
              <a:rPr lang="zh-CN" altLang="en-US" dirty="0"/>
              <a:t>有页码</a:t>
            </a:r>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17</a:t>
            </a:fld>
            <a:endParaRPr lang="en-US" altLang="zh-CN"/>
          </a:p>
        </p:txBody>
      </p:sp>
    </p:spTree>
    <p:extLst>
      <p:ext uri="{BB962C8B-B14F-4D97-AF65-F5344CB8AC3E}">
        <p14:creationId xmlns:p14="http://schemas.microsoft.com/office/powerpoint/2010/main" val="102672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18</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2352436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19</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标题页第二版以及应用实例</a:t>
            </a:r>
            <a:r>
              <a:rPr lang="zh-CN" altLang="en-US" sz="2400" dirty="0"/>
              <a:t>（学术）</a:t>
            </a:r>
          </a:p>
        </p:txBody>
      </p:sp>
      <p:sp>
        <p:nvSpPr>
          <p:cNvPr id="5" name="副标题 4"/>
          <p:cNvSpPr>
            <a:spLocks noGrp="1"/>
          </p:cNvSpPr>
          <p:nvPr>
            <p:ph type="subTitle" idx="1"/>
          </p:nvPr>
        </p:nvSpPr>
        <p:spPr/>
        <p:txBody>
          <a:bodyPr/>
          <a:lstStyle/>
          <a:p>
            <a:r>
              <a:rPr lang="zh-CN" altLang="en-US" dirty="0"/>
              <a:t>主讲人姓名</a:t>
            </a:r>
          </a:p>
        </p:txBody>
      </p:sp>
      <p:sp>
        <p:nvSpPr>
          <p:cNvPr id="6" name="文本占位符 5"/>
          <p:cNvSpPr>
            <a:spLocks noGrp="1"/>
          </p:cNvSpPr>
          <p:nvPr>
            <p:ph type="body" sz="quarter" idx="10"/>
          </p:nvPr>
        </p:nvSpPr>
        <p:spPr/>
        <p:txBody>
          <a:bodyPr/>
          <a:lstStyle/>
          <a:p>
            <a:r>
              <a:rPr lang="en-US" altLang="zh-CN" dirty="0"/>
              <a:t>2016</a:t>
            </a:r>
            <a:r>
              <a:rPr lang="zh-CN" altLang="en-US" dirty="0"/>
              <a:t>年</a:t>
            </a:r>
            <a:r>
              <a:rPr lang="en-US" altLang="zh-CN" dirty="0"/>
              <a:t>4</a:t>
            </a:r>
            <a:r>
              <a:rPr lang="zh-CN" altLang="en-US" dirty="0"/>
              <a:t>月</a:t>
            </a:r>
          </a:p>
        </p:txBody>
      </p:sp>
    </p:spTree>
    <p:extLst>
      <p:ext uri="{BB962C8B-B14F-4D97-AF65-F5344CB8AC3E}">
        <p14:creationId xmlns:p14="http://schemas.microsoft.com/office/powerpoint/2010/main" val="2049770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20</a:t>
            </a:fld>
            <a:endParaRPr lang="en-US" altLang="zh-CN" dirty="0"/>
          </a:p>
        </p:txBody>
      </p:sp>
    </p:spTree>
    <p:extLst>
      <p:ext uri="{BB962C8B-B14F-4D97-AF65-F5344CB8AC3E}">
        <p14:creationId xmlns:p14="http://schemas.microsoft.com/office/powerpoint/2010/main" val="234378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7823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085259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无页码版式</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有页码版式</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图形与配色</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图片处理及排版</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60076" y="1641290"/>
            <a:ext cx="5761117" cy="4921498"/>
          </a:xfrm>
        </p:spPr>
        <p:txBody>
          <a:bodyPr>
            <a:normAutofit/>
          </a:bodyPr>
          <a:lstStyle/>
          <a:p>
            <a:pPr>
              <a:lnSpc>
                <a:spcPct val="150000"/>
              </a:lnSpc>
            </a:pPr>
            <a:r>
              <a:rPr lang="zh-CN" altLang="en-US" sz="1600" dirty="0"/>
              <a:t>灰度图转换与二值化</a:t>
            </a:r>
            <a:endParaRPr lang="en-US" altLang="zh-CN" sz="1600" dirty="0"/>
          </a:p>
          <a:p>
            <a:pPr>
              <a:lnSpc>
                <a:spcPct val="150000"/>
              </a:lnSpc>
            </a:pPr>
            <a:r>
              <a:rPr lang="zh-CN" altLang="en-US" sz="1600" dirty="0"/>
              <a:t>与</a:t>
            </a:r>
            <a:r>
              <a:rPr lang="en-US" altLang="zh-CN" sz="1600" dirty="0"/>
              <a:t>pyqt5</a:t>
            </a:r>
            <a:r>
              <a:rPr lang="zh-CN" altLang="en-US" sz="1600" dirty="0"/>
              <a:t>前端结合</a:t>
            </a:r>
            <a:endParaRPr lang="en-US" altLang="zh-CN" sz="1600" dirty="0"/>
          </a:p>
          <a:p>
            <a:pPr>
              <a:lnSpc>
                <a:spcPct val="150000"/>
              </a:lnSpc>
            </a:pPr>
            <a:r>
              <a:rPr lang="zh-CN" altLang="en-US" sz="1600" dirty="0"/>
              <a:t>后期加入小车控制界面</a:t>
            </a:r>
            <a:endParaRPr lang="en-US" altLang="zh-CN" sz="1600" dirty="0"/>
          </a:p>
        </p:txBody>
      </p:sp>
      <p:sp>
        <p:nvSpPr>
          <p:cNvPr id="3" name="标题 2"/>
          <p:cNvSpPr>
            <a:spLocks noGrp="1"/>
          </p:cNvSpPr>
          <p:nvPr>
            <p:ph type="title"/>
          </p:nvPr>
        </p:nvSpPr>
        <p:spPr/>
        <p:txBody>
          <a:bodyPr/>
          <a:lstStyle/>
          <a:p>
            <a:r>
              <a:rPr lang="zh-CN" altLang="en-US" dirty="0"/>
              <a:t>部分前端源码展示</a:t>
            </a:r>
          </a:p>
        </p:txBody>
      </p:sp>
      <p:pic>
        <p:nvPicPr>
          <p:cNvPr id="2" name="图片 1">
            <a:extLst>
              <a:ext uri="{FF2B5EF4-FFF2-40B4-BE49-F238E27FC236}">
                <a16:creationId xmlns:a16="http://schemas.microsoft.com/office/drawing/2014/main" id="{89484F16-2464-4F5E-A7DF-DA3E43C0464E}"/>
              </a:ext>
            </a:extLst>
          </p:cNvPr>
          <p:cNvPicPr>
            <a:picLocks noChangeAspect="1"/>
          </p:cNvPicPr>
          <p:nvPr/>
        </p:nvPicPr>
        <p:blipFill>
          <a:blip r:embed="rId2"/>
          <a:stretch>
            <a:fillRect/>
          </a:stretch>
        </p:blipFill>
        <p:spPr>
          <a:xfrm>
            <a:off x="2698387" y="1548460"/>
            <a:ext cx="6445613" cy="3884674"/>
          </a:xfrm>
          <a:prstGeom prst="rect">
            <a:avLst/>
          </a:prstGeom>
        </p:spPr>
      </p:pic>
    </p:spTree>
    <p:extLst>
      <p:ext uri="{BB962C8B-B14F-4D97-AF65-F5344CB8AC3E}">
        <p14:creationId xmlns:p14="http://schemas.microsoft.com/office/powerpoint/2010/main" val="161527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a:t>拿到小车后设计小车循迹与控制算法</a:t>
            </a:r>
            <a:r>
              <a:rPr lang="en-US" altLang="zh-CN" dirty="0"/>
              <a:t>(</a:t>
            </a:r>
            <a:r>
              <a:rPr lang="zh-CN" altLang="en-US" dirty="0"/>
              <a:t>第</a:t>
            </a:r>
            <a:r>
              <a:rPr lang="en-US" altLang="zh-CN" dirty="0"/>
              <a:t>6</a:t>
            </a:r>
            <a:r>
              <a:rPr lang="zh-CN" altLang="en-US" dirty="0"/>
              <a:t>周</a:t>
            </a:r>
            <a:r>
              <a:rPr lang="en-US" altLang="zh-CN" dirty="0"/>
              <a:t>)</a:t>
            </a:r>
          </a:p>
          <a:p>
            <a:pPr>
              <a:lnSpc>
                <a:spcPct val="150000"/>
              </a:lnSpc>
            </a:pPr>
            <a:r>
              <a:rPr lang="zh-CN" altLang="en-US" dirty="0"/>
              <a:t>调整算法，并且在前端中增加控制按钮，增强小车循迹的稳定性（第</a:t>
            </a:r>
            <a:r>
              <a:rPr lang="en-US" altLang="zh-CN" dirty="0"/>
              <a:t>7</a:t>
            </a:r>
            <a:r>
              <a:rPr lang="zh-CN" altLang="en-US" dirty="0"/>
              <a:t>周</a:t>
            </a:r>
            <a:r>
              <a:rPr lang="en-US" altLang="zh-CN" dirty="0"/>
              <a:t>-</a:t>
            </a:r>
            <a:r>
              <a:rPr lang="zh-CN" altLang="en-US" dirty="0"/>
              <a:t>第</a:t>
            </a:r>
            <a:r>
              <a:rPr lang="en-US" altLang="zh-CN" dirty="0"/>
              <a:t>9</a:t>
            </a:r>
            <a:r>
              <a:rPr lang="zh-CN" altLang="en-US" dirty="0"/>
              <a:t>周）</a:t>
            </a:r>
            <a:endParaRPr lang="en-US" altLang="zh-CN" dirty="0"/>
          </a:p>
          <a:p>
            <a:pPr>
              <a:lnSpc>
                <a:spcPct val="150000"/>
              </a:lnSpc>
            </a:pPr>
            <a:r>
              <a:rPr lang="zh-CN" altLang="en-US" dirty="0"/>
              <a:t>多次实验，增加拓展功能（构想中）（第</a:t>
            </a:r>
            <a:r>
              <a:rPr lang="en-US" altLang="zh-CN" dirty="0"/>
              <a:t>10</a:t>
            </a:r>
            <a:r>
              <a:rPr lang="zh-CN" altLang="en-US" dirty="0"/>
              <a:t>周</a:t>
            </a:r>
            <a:r>
              <a:rPr lang="en-US" altLang="zh-CN" dirty="0"/>
              <a:t>-</a:t>
            </a:r>
            <a:r>
              <a:rPr lang="zh-CN" altLang="en-US" dirty="0"/>
              <a:t>第</a:t>
            </a:r>
            <a:r>
              <a:rPr lang="en-US" altLang="zh-CN" dirty="0"/>
              <a:t>12</a:t>
            </a:r>
            <a:r>
              <a:rPr lang="zh-CN" altLang="en-US" dirty="0"/>
              <a:t>周）</a:t>
            </a:r>
            <a:endParaRPr lang="en-US" altLang="zh-CN" dirty="0"/>
          </a:p>
          <a:p>
            <a:pPr>
              <a:lnSpc>
                <a:spcPct val="150000"/>
              </a:lnSpc>
            </a:pPr>
            <a:r>
              <a:rPr lang="zh-CN" altLang="en-US" dirty="0"/>
              <a:t>攥写报告与展示（第</a:t>
            </a:r>
            <a:r>
              <a:rPr lang="en-US" altLang="zh-CN" dirty="0"/>
              <a:t>13</a:t>
            </a:r>
            <a:r>
              <a:rPr lang="zh-CN" altLang="en-US" dirty="0"/>
              <a:t>周</a:t>
            </a:r>
            <a:r>
              <a:rPr lang="en-US" altLang="zh-CN" dirty="0"/>
              <a:t>-</a:t>
            </a:r>
            <a:r>
              <a:rPr lang="zh-CN" altLang="en-US" dirty="0"/>
              <a:t>第</a:t>
            </a:r>
            <a:r>
              <a:rPr lang="en-US" altLang="zh-CN" dirty="0"/>
              <a:t>14</a:t>
            </a:r>
            <a:r>
              <a:rPr lang="zh-CN" altLang="en-US" dirty="0"/>
              <a:t>周）</a:t>
            </a:r>
            <a:endParaRPr lang="en-US" altLang="zh-CN" dirty="0"/>
          </a:p>
          <a:p>
            <a:pPr>
              <a:lnSpc>
                <a:spcPct val="150000"/>
              </a:lnSpc>
            </a:pPr>
            <a:endParaRPr lang="en-US" altLang="zh-CN" dirty="0"/>
          </a:p>
          <a:p>
            <a:pPr>
              <a:lnSpc>
                <a:spcPct val="150000"/>
              </a:lnSpc>
            </a:pP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接下来的工作</a:t>
            </a:r>
          </a:p>
        </p:txBody>
      </p:sp>
    </p:spTree>
    <p:extLst>
      <p:ext uri="{BB962C8B-B14F-4D97-AF65-F5344CB8AC3E}">
        <p14:creationId xmlns:p14="http://schemas.microsoft.com/office/powerpoint/2010/main" val="23305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9527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3" name="标题 2"/>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75366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6241082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938</TotalTime>
  <Words>1093</Words>
  <Application>Microsoft Office PowerPoint</Application>
  <PresentationFormat>全屏显示(4:3)</PresentationFormat>
  <Paragraphs>196</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等线 Light</vt:lpstr>
      <vt:lpstr>微软雅黑</vt:lpstr>
      <vt:lpstr>Arial</vt:lpstr>
      <vt:lpstr>Calibri</vt:lpstr>
      <vt:lpstr>2016-VI主题-蓝</vt:lpstr>
      <vt:lpstr>上海交通大学PPT模板（学术）</vt:lpstr>
      <vt:lpstr>标题页第二版以及应用实例（学术）</vt:lpstr>
      <vt:lpstr>目录 Contents</vt:lpstr>
      <vt:lpstr>目录 Contents</vt:lpstr>
      <vt:lpstr>部分前端源码展示</vt:lpstr>
      <vt:lpstr>接下来的工作</vt:lpstr>
      <vt:lpstr>目录 Contents</vt:lpstr>
      <vt:lpstr>标题内容标题内容</vt:lpstr>
      <vt:lpstr>纯标题页面标题内容</vt:lpstr>
      <vt:lpstr>极简版内页</vt:lpstr>
      <vt:lpstr>PowerPoint 演示文稿</vt:lpstr>
      <vt:lpstr>标题内容标题内容</vt:lpstr>
      <vt:lpstr>比较内容标题</vt:lpstr>
      <vt:lpstr>目录 Contents</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G X</cp:lastModifiedBy>
  <cp:revision>47</cp:revision>
  <dcterms:created xsi:type="dcterms:W3CDTF">2016-04-20T02:59:17Z</dcterms:created>
  <dcterms:modified xsi:type="dcterms:W3CDTF">2018-10-16T15:15:07Z</dcterms:modified>
</cp:coreProperties>
</file>