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285" r:id="rId6"/>
    <p:sldId id="264" r:id="rId7"/>
    <p:sldId id="287" r:id="rId8"/>
    <p:sldId id="290" r:id="rId9"/>
    <p:sldId id="270" r:id="rId10"/>
    <p:sldId id="291" r:id="rId11"/>
    <p:sldId id="288" r:id="rId12"/>
    <p:sldId id="294" r:id="rId13"/>
    <p:sldId id="293" r:id="rId14"/>
    <p:sldId id="292" r:id="rId15"/>
    <p:sldId id="289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nedSungem/SungemSDK-Pyth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&#32032;&#26448;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智能系统设计与实践中期报告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1759443" y="5439693"/>
            <a:ext cx="7886700" cy="604299"/>
          </a:xfrm>
        </p:spPr>
        <p:txBody>
          <a:bodyPr/>
          <a:lstStyle/>
          <a:p>
            <a:r>
              <a:rPr lang="zh-CN" altLang="en-US" sz="2800" dirty="0"/>
              <a:t>杨璨乾，郭远帆，王楚凡</a:t>
            </a:r>
            <a:endParaRPr lang="en-US" altLang="zh-CN" sz="2800" dirty="0"/>
          </a:p>
          <a:p>
            <a:r>
              <a:rPr lang="zh-CN" altLang="en-US" sz="2800" dirty="0"/>
              <a:t>罗磊，牛星汉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9068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树莓派</a:t>
            </a:r>
            <a:r>
              <a:rPr lang="en-US" altLang="zh-CN" dirty="0"/>
              <a:t>+</a:t>
            </a:r>
            <a:r>
              <a:rPr lang="zh-CN" altLang="en-US" dirty="0"/>
              <a:t>图像处理</a:t>
            </a:r>
            <a:r>
              <a:rPr lang="en-US" altLang="zh-CN" dirty="0"/>
              <a:t>: </a:t>
            </a:r>
            <a:r>
              <a:rPr lang="zh-CN" altLang="en-US" dirty="0"/>
              <a:t>牛星汉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程控逻辑（</a:t>
            </a:r>
            <a:r>
              <a:rPr lang="en-US" altLang="zh-CN" dirty="0"/>
              <a:t>PID </a:t>
            </a:r>
            <a:r>
              <a:rPr lang="zh-CN" altLang="en-US" dirty="0"/>
              <a:t>与任务调度）： 杨璨乾 王楚凡 罗磊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小车远程控制前端与</a:t>
            </a:r>
            <a:r>
              <a:rPr lang="en-US" altLang="zh-CN" dirty="0"/>
              <a:t>APP</a:t>
            </a:r>
            <a:r>
              <a:rPr lang="zh-CN" altLang="en-US" dirty="0"/>
              <a:t>： 郭远帆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硬件模块使用与焊接： 王楚凡 罗磊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组内分工 </a:t>
            </a:r>
          </a:p>
        </p:txBody>
      </p:sp>
    </p:spTree>
    <p:extLst>
      <p:ext uri="{BB962C8B-B14F-4D97-AF65-F5344CB8AC3E}">
        <p14:creationId xmlns:p14="http://schemas.microsoft.com/office/powerpoint/2010/main" val="229935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程控逻辑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931137-2C8C-43CA-A723-415717001A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800243" cy="49214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ESP32 </a:t>
            </a:r>
            <a:r>
              <a:rPr lang="zh-CN" altLang="en-US" dirty="0"/>
              <a:t>作为主控板，完成了以下的工作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平衡控制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读取</a:t>
            </a:r>
            <a:r>
              <a:rPr lang="en-US" altLang="zh-CN" dirty="0"/>
              <a:t>MPU6050</a:t>
            </a:r>
            <a:r>
              <a:rPr lang="zh-CN" altLang="en-US" dirty="0"/>
              <a:t>数值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卡尔曼滤波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-Roll, Pitch </a:t>
            </a:r>
            <a:r>
              <a:rPr lang="zh-CN" altLang="en-US" dirty="0"/>
              <a:t>角计算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霍尔编码器脉冲计数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-PID </a:t>
            </a:r>
            <a:r>
              <a:rPr lang="zh-CN" altLang="en-US" dirty="0"/>
              <a:t>平衡环与速度环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电机调速信号输出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远程控制响应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	- </a:t>
            </a:r>
            <a:r>
              <a:rPr lang="zh-CN" altLang="en-US" dirty="0"/>
              <a:t>连接附近路由器， 连接远程</a:t>
            </a:r>
            <a:r>
              <a:rPr lang="en-US" altLang="zh-CN" dirty="0"/>
              <a:t>TCP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接收服务器指令并回传信息或做出相应参数调整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5E205E-D326-4C21-9EDD-59C358817CA7}"/>
              </a:ext>
            </a:extLst>
          </p:cNvPr>
          <p:cNvSpPr txBox="1"/>
          <p:nvPr/>
        </p:nvSpPr>
        <p:spPr>
          <a:xfrm>
            <a:off x="6294268" y="4802820"/>
            <a:ext cx="2414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ESP32</a:t>
            </a:r>
            <a:r>
              <a:rPr lang="zh-CN" altLang="en-US" dirty="0"/>
              <a:t>的</a:t>
            </a:r>
            <a:r>
              <a:rPr lang="en-US" altLang="zh-CN" dirty="0" err="1"/>
              <a:t>FreeRTOS</a:t>
            </a:r>
            <a:r>
              <a:rPr lang="zh-CN" altLang="en-US" dirty="0"/>
              <a:t>进行了任务调度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core0: WIFI</a:t>
            </a:r>
            <a:r>
              <a:rPr lang="zh-CN" altLang="en-US" dirty="0"/>
              <a:t>响应</a:t>
            </a:r>
            <a:endParaRPr lang="en-US" altLang="zh-CN" dirty="0"/>
          </a:p>
          <a:p>
            <a:r>
              <a:rPr lang="en-US" altLang="zh-CN" dirty="0"/>
              <a:t>core1: </a:t>
            </a:r>
            <a:r>
              <a:rPr lang="zh-CN" altLang="en-US" dirty="0"/>
              <a:t>平衡控制</a:t>
            </a:r>
          </a:p>
        </p:txBody>
      </p:sp>
    </p:spTree>
    <p:extLst>
      <p:ext uri="{BB962C8B-B14F-4D97-AF65-F5344CB8AC3E}">
        <p14:creationId xmlns:p14="http://schemas.microsoft.com/office/powerpoint/2010/main" val="335132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小车远程控制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931137-2C8C-43CA-A723-415717001A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Pyqt5 </a:t>
            </a:r>
            <a:r>
              <a:rPr lang="zh-CN" altLang="en-US" dirty="0"/>
              <a:t>编写了简单的前端控制界面，后续还将使用微信小程序设计手机端的控制界面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方向控制</a:t>
            </a:r>
            <a:endParaRPr lang="en-US" altLang="zh-CN" dirty="0"/>
          </a:p>
          <a:p>
            <a:r>
              <a:rPr lang="en-US" altLang="zh-CN" dirty="0"/>
              <a:t>-PID</a:t>
            </a:r>
            <a:r>
              <a:rPr lang="zh-CN" altLang="en-US" dirty="0"/>
              <a:t>参数调整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后续加入功能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复杂指令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图像通信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9A39E5-C500-440C-B73B-F946C12F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11" y="2441000"/>
            <a:ext cx="4994164" cy="39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6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小车远程控制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931137-2C8C-43CA-A723-415717001A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  <a:r>
              <a:rPr lang="en-US" altLang="zh-CN" dirty="0"/>
              <a:t>: </a:t>
            </a:r>
            <a:r>
              <a:rPr lang="zh-CN" altLang="en-US" dirty="0"/>
              <a:t>远端</a:t>
            </a:r>
            <a:r>
              <a:rPr lang="en-US" altLang="zh-CN" dirty="0"/>
              <a:t>TCP</a:t>
            </a:r>
            <a:r>
              <a:rPr lang="zh-CN" altLang="en-US" dirty="0"/>
              <a:t>服务器留出两个端口，一个从主机（</a:t>
            </a:r>
            <a:r>
              <a:rPr lang="en-US" altLang="zh-CN" dirty="0"/>
              <a:t>PC/Phone)</a:t>
            </a:r>
            <a:r>
              <a:rPr lang="zh-CN" altLang="en-US" dirty="0"/>
              <a:t>收取指令，一个给小车发送指令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（基础知识）</a:t>
            </a:r>
            <a:r>
              <a:rPr lang="en-US" altLang="zh-CN" dirty="0"/>
              <a:t>: TCP/IP</a:t>
            </a:r>
            <a:r>
              <a:rPr lang="zh-CN" altLang="en-US" dirty="0"/>
              <a:t>协议，</a:t>
            </a:r>
            <a:r>
              <a:rPr lang="en-US" altLang="zh-CN" dirty="0"/>
              <a:t>Socket, Python</a:t>
            </a:r>
            <a:r>
              <a:rPr lang="zh-CN" altLang="en-US" dirty="0"/>
              <a:t>网络编程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6C1F4A-763A-4BFC-B898-20CC26A5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6" y="3753730"/>
            <a:ext cx="5806944" cy="25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9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472422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树莓派</a:t>
            </a:r>
            <a:r>
              <a:rPr lang="en-US" altLang="zh-CN" dirty="0"/>
              <a:t>+ </a:t>
            </a:r>
            <a:r>
              <a:rPr lang="zh-CN" altLang="en-US" dirty="0"/>
              <a:t>角蜂鸟视觉套件可以说是嵌入式深度学习实践的神器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-</a:t>
            </a:r>
            <a:r>
              <a:rPr lang="zh-CN" altLang="en-US" dirty="0"/>
              <a:t>角蜂鸟能够跑</a:t>
            </a:r>
            <a:r>
              <a:rPr lang="en-US" altLang="zh-CN" dirty="0" err="1"/>
              <a:t>FaceNet</a:t>
            </a:r>
            <a:r>
              <a:rPr lang="zh-CN" altLang="en-US" dirty="0"/>
              <a:t>模型</a:t>
            </a:r>
            <a:r>
              <a:rPr lang="en-US" altLang="zh-CN" dirty="0"/>
              <a:t>.......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https://github.com/HornedSungem/SungemSDK-Python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在小车基本功能稳定后，就开始搭建小车的视觉功能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【</a:t>
            </a:r>
            <a:r>
              <a:rPr lang="zh-CN" altLang="en-US" dirty="0"/>
              <a:t>需要重新调整参数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人脸识别</a:t>
            </a:r>
            <a:r>
              <a:rPr lang="en-US" altLang="zh-CN" dirty="0"/>
              <a:t>/</a:t>
            </a:r>
            <a:r>
              <a:rPr lang="zh-CN" altLang="en-US" dirty="0"/>
              <a:t>图像处理</a:t>
            </a:r>
          </a:p>
        </p:txBody>
      </p:sp>
    </p:spTree>
    <p:extLst>
      <p:ext uri="{BB962C8B-B14F-4D97-AF65-F5344CB8AC3E}">
        <p14:creationId xmlns:p14="http://schemas.microsoft.com/office/powerpoint/2010/main" val="18120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445789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远端控制</a:t>
            </a:r>
            <a:r>
              <a:rPr lang="en-US" altLang="zh-CN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-</a:t>
            </a:r>
            <a:r>
              <a:rPr lang="zh-CN" altLang="en-US" sz="1600" dirty="0"/>
              <a:t>完成前端界面的搭建以及与小车的通信并测试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-</a:t>
            </a:r>
            <a:r>
              <a:rPr lang="zh-CN" altLang="en-US" sz="1600" dirty="0"/>
              <a:t>微信小程序端准备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视觉</a:t>
            </a:r>
            <a:r>
              <a:rPr lang="en-US" altLang="zh-CN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-</a:t>
            </a:r>
            <a:r>
              <a:rPr lang="zh-CN" altLang="en-US" sz="1600" dirty="0"/>
              <a:t>确认树莓派与主控板通信协议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-</a:t>
            </a:r>
            <a:r>
              <a:rPr lang="zh-CN" altLang="en-US" sz="1600" dirty="0"/>
              <a:t>搭建简单图像处理程序（二值化处理，循迹）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程控逻辑</a:t>
            </a:r>
            <a:r>
              <a:rPr lang="en-US" altLang="zh-CN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-</a:t>
            </a:r>
            <a:r>
              <a:rPr lang="zh-CN" altLang="en-US" sz="1600" dirty="0"/>
              <a:t>与远端控制</a:t>
            </a:r>
            <a:r>
              <a:rPr lang="en-US" altLang="zh-CN" sz="1600" dirty="0"/>
              <a:t>| </a:t>
            </a:r>
            <a:r>
              <a:rPr lang="zh-CN" altLang="en-US" sz="1600" dirty="0"/>
              <a:t>视觉端对接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next?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9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现状展示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硬件选型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项目规划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现状展示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硬件选型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项目规划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现状展示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CE52BD-CF71-40EE-B23D-2FFD246E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4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77813" y="1548460"/>
            <a:ext cx="5761117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          </a:t>
            </a:r>
            <a:r>
              <a:rPr lang="zh-CN" altLang="en-US" dirty="0"/>
              <a:t>这是主控板和周边模块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这是之前用面包板搭建后的试验视频：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hlinkClick r:id="rId2" action="ppaction://hlinkfile"/>
              </a:rPr>
              <a:t>素材</a:t>
            </a:r>
            <a:r>
              <a:rPr lang="en-US" altLang="zh-CN" dirty="0">
                <a:hlinkClick r:id="rId2" action="ppaction://hlinkfile"/>
              </a:rPr>
              <a:t>1.mp4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A2F81E-49F2-4D3B-A59E-DBD125D11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43" y="1548460"/>
            <a:ext cx="2930057" cy="5208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EDBD9F-9685-4DB6-9455-9DCA26BAD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8032" y="1965710"/>
            <a:ext cx="3440652" cy="61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现状展示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硬件选型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项目规划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7406486-411D-43D7-9719-83B5A7375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99524"/>
              </p:ext>
            </p:extLst>
          </p:nvPr>
        </p:nvGraphicFramePr>
        <p:xfrm>
          <a:off x="369903" y="17077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5576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2807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491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8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主控制器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ESP32-Dev Kit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</a:t>
                      </a:r>
                      <a:r>
                        <a:rPr lang="en-US" altLang="zh-CN" dirty="0" err="1"/>
                        <a:t>Wifi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6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六轴传感器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MPU6050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8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电机驱动模块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TBB6612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DC-DC12V</a:t>
                      </a:r>
                      <a:r>
                        <a:rPr lang="zh-CN" altLang="en-US" dirty="0"/>
                        <a:t>转</a:t>
                      </a:r>
                      <a:r>
                        <a:rPr lang="en-US" altLang="zh-CN" dirty="0"/>
                        <a:t>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LM2596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3756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2745DAF-71F5-474D-B55A-42FE608D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4580" y="2364717"/>
            <a:ext cx="3097737" cy="5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B5CEDE-5380-402E-AC34-85C4F011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37" y="1548460"/>
            <a:ext cx="4609199" cy="25565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8BBABB-09CE-4A41-856C-4542A7DFDC44}"/>
              </a:ext>
            </a:extLst>
          </p:cNvPr>
          <p:cNvSpPr txBox="1"/>
          <p:nvPr/>
        </p:nvSpPr>
        <p:spPr>
          <a:xfrm>
            <a:off x="79899" y="1690392"/>
            <a:ext cx="430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3B + </a:t>
            </a:r>
            <a:r>
              <a:rPr lang="zh-CN" altLang="en-US" dirty="0"/>
              <a:t>角蜂鸟</a:t>
            </a:r>
            <a:r>
              <a:rPr lang="en-US" altLang="zh-CN" dirty="0"/>
              <a:t> = </a:t>
            </a:r>
            <a:r>
              <a:rPr lang="zh-CN" altLang="en-US" dirty="0"/>
              <a:t>嵌入式神经网络</a:t>
            </a:r>
            <a:endParaRPr lang="en-US" altLang="zh-CN" dirty="0"/>
          </a:p>
          <a:p>
            <a:r>
              <a:rPr lang="zh-CN" altLang="en-US" dirty="0"/>
              <a:t>拓展项目 </a:t>
            </a:r>
            <a:r>
              <a:rPr lang="en-US" altLang="zh-CN" dirty="0"/>
              <a:t>【</a:t>
            </a:r>
            <a:r>
              <a:rPr lang="zh-CN" altLang="en-US" dirty="0"/>
              <a:t>人脸识别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zh-CN" altLang="en-US" dirty="0"/>
              <a:t>角蜂鸟</a:t>
            </a:r>
            <a:r>
              <a:rPr lang="en-US" altLang="zh-CN" dirty="0"/>
              <a:t>: </a:t>
            </a:r>
            <a:r>
              <a:rPr lang="zh-CN" altLang="en-US" dirty="0"/>
              <a:t>集成了英特尔 </a:t>
            </a:r>
            <a:r>
              <a:rPr lang="en-US" altLang="zh-CN" dirty="0" err="1"/>
              <a:t>Movidius</a:t>
            </a:r>
            <a:r>
              <a:rPr lang="zh-CN" altLang="en-US" dirty="0"/>
              <a:t>神经计算棒的视觉套件，能够加速神经网络模型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14B0B5-1DB9-42F2-84F2-2D28EDBF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5" y="3839577"/>
            <a:ext cx="4059177" cy="25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现状展示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硬件选型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项目规划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1180</TotalTime>
  <Words>453</Words>
  <Application>Microsoft Office PowerPoint</Application>
  <PresentationFormat>全屏显示(4:3)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Wingdings</vt:lpstr>
      <vt:lpstr>2016-VI主题-蓝</vt:lpstr>
      <vt:lpstr>智能系统设计与实践中期报告</vt:lpstr>
      <vt:lpstr>目录 Contents</vt:lpstr>
      <vt:lpstr>目录 Contents</vt:lpstr>
      <vt:lpstr>现状展示</vt:lpstr>
      <vt:lpstr>现状展示</vt:lpstr>
      <vt:lpstr>目录 Contents</vt:lpstr>
      <vt:lpstr>硬件选型</vt:lpstr>
      <vt:lpstr>硬件选型</vt:lpstr>
      <vt:lpstr>目录 Contents</vt:lpstr>
      <vt:lpstr>组内分工 </vt:lpstr>
      <vt:lpstr>程控逻辑</vt:lpstr>
      <vt:lpstr>小车远程控制</vt:lpstr>
      <vt:lpstr>小车远程控制</vt:lpstr>
      <vt:lpstr>人脸识别/图像处理</vt:lpstr>
      <vt:lpstr>What next?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G X</cp:lastModifiedBy>
  <cp:revision>62</cp:revision>
  <dcterms:created xsi:type="dcterms:W3CDTF">2016-04-20T02:59:17Z</dcterms:created>
  <dcterms:modified xsi:type="dcterms:W3CDTF">2018-11-03T07:22:53Z</dcterms:modified>
</cp:coreProperties>
</file>