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303655"/>
          </a:xfrm>
        </p:spPr>
        <p:txBody>
          <a:bodyPr/>
          <a:lstStyle/>
          <a:p>
            <a:r>
              <a:rPr lang="zh-CN" altLang="en-US" sz="44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实验二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PCA</a:t>
            </a: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进行图片压缩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实验描述：</a:t>
            </a:r>
            <a:endParaRPr lang="zh-CN" altLang="en-US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数据集：</a:t>
            </a: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三类图片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每类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100</a:t>
            </a: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张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每张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256 x 256</a:t>
            </a: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实验内容：实现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PCA</a:t>
            </a: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算法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综合考虑图片恢复程度与空间节省程度，选择合适的主成份个数，对图片进行压缩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在最终报告中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展示任意两张图片压缩前后的图像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及其重构误差、压缩时间、压缩率。统计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张图片的平均重构误差、平均压缩时间、压缩率。</a:t>
            </a:r>
            <a:endParaRPr lang="en-US" altLang="zh-CN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截止时间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日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23:59</a:t>
            </a: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前将实验报告、源码提交至</a:t>
            </a:r>
            <a:r>
              <a:rPr lang="en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dase23alg@163.com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邮件标题格式：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学号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姓名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实验二</a:t>
            </a:r>
            <a:endParaRPr lang="en-US" altLang="zh-CN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171"/>
            <a:ext cx="10515600" cy="1325563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实验步骤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127"/>
            <a:ext cx="10744200" cy="5058410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任选一类图片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作为本次实验的实验对象。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将图片表示为矩阵。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PCA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手动实现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包括计算特征值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特征向量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选择合适的主成份个数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压缩所有图片。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重构所有图片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使之与原图形状一致。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评估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PCA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的性能，统计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张图片的平均重构误差、平均压缩时间、压缩率，并结合两张图片详细分析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压缩前后图像、重构误差、时间、压缩率等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展示两张图对比</a:t>
            </a:r>
            <a:endParaRPr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注意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不允许调用直接计算特征值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特征向量、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PCA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SVD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的已封装函数</a:t>
            </a:r>
            <a:endParaRPr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压缩彩色图片而不是其灰度图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补充材料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PCA</a:t>
            </a: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变体</a:t>
            </a:r>
            <a:endParaRPr lang="en-US" altLang="zh-CN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Robust Principal Component Analysis</a:t>
            </a:r>
          </a:p>
          <a:p>
            <a:pPr lvl="1"/>
            <a:r>
              <a:rPr lang="en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Sparse Principal Component Analysis</a:t>
            </a:r>
          </a:p>
          <a:p>
            <a:pPr lvl="1"/>
            <a:r>
              <a:rPr lang="en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Kernel Principal Component Analysis</a:t>
            </a:r>
          </a:p>
          <a:p>
            <a:pPr lvl="1"/>
            <a:r>
              <a:rPr lang="en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pPr lvl="1"/>
            <a:endParaRPr lang="en" altLang="zh-CN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特征值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特征向量计算</a:t>
            </a:r>
            <a:endParaRPr lang="en-US" altLang="zh-CN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Orthogonal Bases and the QR Algorithm </a:t>
            </a:r>
          </a:p>
          <a:p>
            <a:pPr lvl="1"/>
            <a:r>
              <a:rPr lang="en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Feasible Method for Optimization with Orthogonality Constraints</a:t>
            </a:r>
          </a:p>
          <a:p>
            <a:pPr lvl="1"/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GEwN2M4NDk3NWVmMzc5OGYzMjJmYjEzNTQ2YjlmMmEifQ=="/>
  <p:tag name="KSO_WPP_MARK_KEY" val="d58839be-2a8c-4ebe-942c-faa8bd42c64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291</Words>
  <Application>Microsoft Office PowerPoint</Application>
  <PresentationFormat>宽屏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主题</vt:lpstr>
      <vt:lpstr>实验二</vt:lpstr>
      <vt:lpstr>实验描述：</vt:lpstr>
      <vt:lpstr>实验步骤</vt:lpstr>
      <vt:lpstr>补充材料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实验二</dc:title>
  <dc:creator>jiaxi pu</dc:creator>
  <cp:lastModifiedBy>高 宇菲</cp:lastModifiedBy>
  <cp:revision>19</cp:revision>
  <dcterms:created xsi:type="dcterms:W3CDTF">2023-04-03T07:56:00Z</dcterms:created>
  <dcterms:modified xsi:type="dcterms:W3CDTF">2023-05-12T06:33:14Z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73AA71E5363A4474B0BD840E277A90D5_12</vt:lpwstr>
  </property>
  <property fmtid="{D5CDD505-2E9C-101B-9397-08002B2CF9AE}" pid="3" name="KSOProductBuildVer">
    <vt:lpwstr>2052-11.1.0.14036</vt:lpwstr>
  </property>
</Properties>
</file>