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Average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1130325"/>
            <a:ext cx="7801500" cy="12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Gyg Design Presentation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90525" y="2987155"/>
            <a:ext cx="82221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 Mitchell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J. Anthony Timberlake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Luetze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Isuru Nanayakkara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 Vivian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85700" y="136000"/>
            <a:ext cx="19254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525" y="55575"/>
            <a:ext cx="6149924" cy="5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063475"/>
            <a:ext cx="8520600" cy="360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</a:t>
            </a:r>
            <a:endParaRPr/>
          </a:p>
        </p:txBody>
      </p:sp>
      <p:cxnSp>
        <p:nvCxnSpPr>
          <p:cNvPr id="175" name="Shape 175"/>
          <p:cNvCxnSpPr/>
          <p:nvPr/>
        </p:nvCxnSpPr>
        <p:spPr>
          <a:xfrm flipH="1">
            <a:off x="617750" y="1202975"/>
            <a:ext cx="19500" cy="332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 flipH="1" rot="10800000">
            <a:off x="663263" y="3066975"/>
            <a:ext cx="1040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1729700" y="2875275"/>
            <a:ext cx="1820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confirmJobStart()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637250" y="3439850"/>
            <a:ext cx="1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832375" y="3439850"/>
            <a:ext cx="1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1030500" y="3439850"/>
            <a:ext cx="1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1271375" y="3439850"/>
            <a:ext cx="1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1475975" y="3439850"/>
            <a:ext cx="2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1703775" y="3251025"/>
            <a:ext cx="2510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QRScannedBoolean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84" name="Shape 184"/>
          <p:cNvCxnSpPr/>
          <p:nvPr/>
        </p:nvCxnSpPr>
        <p:spPr>
          <a:xfrm flipH="1">
            <a:off x="682675" y="4070500"/>
            <a:ext cx="28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Shape 185"/>
          <p:cNvCxnSpPr/>
          <p:nvPr/>
        </p:nvCxnSpPr>
        <p:spPr>
          <a:xfrm flipH="1" rot="10800000">
            <a:off x="1014300" y="4070500"/>
            <a:ext cx="156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1255025" y="4071400"/>
            <a:ext cx="1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>
            <a:off x="1511825" y="4070500"/>
            <a:ext cx="234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 flipH="1">
            <a:off x="682675" y="1732525"/>
            <a:ext cx="28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Shape 189"/>
          <p:cNvCxnSpPr/>
          <p:nvPr/>
        </p:nvCxnSpPr>
        <p:spPr>
          <a:xfrm flipH="1">
            <a:off x="682675" y="2255550"/>
            <a:ext cx="28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Shape 190"/>
          <p:cNvCxnSpPr/>
          <p:nvPr/>
        </p:nvCxnSpPr>
        <p:spPr>
          <a:xfrm flipH="1" rot="10800000">
            <a:off x="1014300" y="2254800"/>
            <a:ext cx="156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 flipH="1" rot="10800000">
            <a:off x="1258325" y="2254800"/>
            <a:ext cx="156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/>
          <p:nvPr/>
        </p:nvCxnSpPr>
        <p:spPr>
          <a:xfrm flipH="1" rot="10800000">
            <a:off x="1511825" y="2254800"/>
            <a:ext cx="156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/>
          <p:nvPr/>
        </p:nvCxnSpPr>
        <p:spPr>
          <a:xfrm flipH="1" rot="10800000">
            <a:off x="1014300" y="1731775"/>
            <a:ext cx="156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 flipH="1" rot="10800000">
            <a:off x="1258325" y="1731775"/>
            <a:ext cx="156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 flipH="1" rot="10800000">
            <a:off x="1511825" y="1731775"/>
            <a:ext cx="156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 flipH="1" rot="10800000">
            <a:off x="656825" y="1437813"/>
            <a:ext cx="1053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Shape 197"/>
          <p:cNvCxnSpPr/>
          <p:nvPr/>
        </p:nvCxnSpPr>
        <p:spPr>
          <a:xfrm flipH="1" rot="10800000">
            <a:off x="656825" y="1990500"/>
            <a:ext cx="1053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Shape 198"/>
          <p:cNvCxnSpPr/>
          <p:nvPr/>
        </p:nvCxnSpPr>
        <p:spPr>
          <a:xfrm flipH="1" rot="10800000">
            <a:off x="656825" y="2608388"/>
            <a:ext cx="1053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686075" y="3751875"/>
            <a:ext cx="994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686075" y="4384325"/>
            <a:ext cx="994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1775150" y="1202975"/>
            <a:ext cx="1729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seeJobs()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775150" y="1498125"/>
            <a:ext cx="1580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listOfJobs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729700" y="1751500"/>
            <a:ext cx="1918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viewSpecificJob()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765325" y="2074825"/>
            <a:ext cx="18207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jobDetails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778450" y="2416700"/>
            <a:ext cx="1820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acceptJob()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680875" y="3569638"/>
            <a:ext cx="2230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confirmJobComplete()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759025" y="3888275"/>
            <a:ext cx="2074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QRScannedBoolean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1778450" y="4192625"/>
            <a:ext cx="994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sendFunds()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4213975" y="1379100"/>
            <a:ext cx="4350300" cy="294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User can see their current jobs and all jobs available from the jobList 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User can accept job and confirm job start and end after QR scan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Once Job is completed payment services will be holding the customers money and then send it to the user.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0" name="Shape 210"/>
          <p:cNvCxnSpPr/>
          <p:nvPr/>
        </p:nvCxnSpPr>
        <p:spPr>
          <a:xfrm rot="10800000">
            <a:off x="494250" y="1222475"/>
            <a:ext cx="13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/>
          <p:nvPr/>
        </p:nvCxnSpPr>
        <p:spPr>
          <a:xfrm flipH="1">
            <a:off x="494200" y="1222475"/>
            <a:ext cx="19500" cy="332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500750" y="4525775"/>
            <a:ext cx="13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161825"/>
            <a:ext cx="85206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Poster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734525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756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</a:t>
            </a:r>
            <a:endParaRPr/>
          </a:p>
        </p:txBody>
      </p:sp>
      <p:cxnSp>
        <p:nvCxnSpPr>
          <p:cNvPr id="220" name="Shape 220"/>
          <p:cNvCxnSpPr/>
          <p:nvPr/>
        </p:nvCxnSpPr>
        <p:spPr>
          <a:xfrm flipH="1">
            <a:off x="617750" y="1202975"/>
            <a:ext cx="19500" cy="332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Shape 221"/>
          <p:cNvSpPr txBox="1"/>
          <p:nvPr/>
        </p:nvSpPr>
        <p:spPr>
          <a:xfrm>
            <a:off x="1706850" y="3473300"/>
            <a:ext cx="1820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confirmPaymentSend()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1703775" y="3251025"/>
            <a:ext cx="2510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223" name="Shape 223"/>
          <p:cNvCxnSpPr/>
          <p:nvPr/>
        </p:nvCxnSpPr>
        <p:spPr>
          <a:xfrm flipH="1" rot="10800000">
            <a:off x="656825" y="1437813"/>
            <a:ext cx="1053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48663" y="2648375"/>
            <a:ext cx="994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1775150" y="1202975"/>
            <a:ext cx="1729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postJobs</a:t>
            </a:r>
            <a:r>
              <a:rPr lang="en" sz="1100">
                <a:solidFill>
                  <a:srgbClr val="FFFFFF"/>
                </a:solidFill>
              </a:rPr>
              <a:t>()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765325" y="2074825"/>
            <a:ext cx="18207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778450" y="2416700"/>
            <a:ext cx="1820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654900" y="2452388"/>
            <a:ext cx="2230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notifyPoster</a:t>
            </a:r>
            <a:r>
              <a:rPr lang="en" sz="1100">
                <a:solidFill>
                  <a:srgbClr val="FFFFFF"/>
                </a:solidFill>
              </a:rPr>
              <a:t>()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759025" y="3888275"/>
            <a:ext cx="2074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778450" y="4192625"/>
            <a:ext cx="994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4250500" y="1437825"/>
            <a:ext cx="4350300" cy="328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Job Poster will post a job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Job Poster will be notified that the job has been accepted by another user.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Job Poster will send a confirmation to Payment Services that job has been completed.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32" name="Shape 232"/>
          <p:cNvCxnSpPr/>
          <p:nvPr/>
        </p:nvCxnSpPr>
        <p:spPr>
          <a:xfrm rot="10800000">
            <a:off x="494250" y="1222475"/>
            <a:ext cx="13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 flipH="1">
            <a:off x="494200" y="1222475"/>
            <a:ext cx="19500" cy="332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500750" y="4525775"/>
            <a:ext cx="13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Shape 235"/>
          <p:cNvCxnSpPr/>
          <p:nvPr/>
        </p:nvCxnSpPr>
        <p:spPr>
          <a:xfrm flipH="1" rot="10800000">
            <a:off x="583625" y="3664988"/>
            <a:ext cx="1053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222425" y="40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Sequence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225" y="401025"/>
            <a:ext cx="4387594" cy="41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44000" y="1212525"/>
            <a:ext cx="885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Char char="●"/>
            </a:pPr>
            <a:r>
              <a:rPr lang="en" sz="2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 simple jobs to do in your area</a:t>
            </a:r>
            <a:endParaRPr sz="2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Char char="●"/>
            </a:pPr>
            <a:r>
              <a:rPr lang="en" sz="2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Post new jobs that you need help with</a:t>
            </a:r>
            <a:endParaRPr sz="2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>
              <a:lnSpc>
                <a:spcPct val="2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600"/>
              <a:buFont typeface="Nunito"/>
              <a:buChar char="●"/>
            </a:pPr>
            <a:r>
              <a:rPr lang="en" sz="2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Establish a trustworthy medium for getting tasks done</a:t>
            </a:r>
            <a:endParaRPr sz="26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464" y="445025"/>
            <a:ext cx="2766911" cy="17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(Entire Diagram)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50" y="1131175"/>
            <a:ext cx="7070900" cy="37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5037300" y="2761750"/>
            <a:ext cx="2031300" cy="176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037300" y="640450"/>
            <a:ext cx="2031300" cy="44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037300" y="1080850"/>
            <a:ext cx="2031300" cy="183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42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JobNode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995325" y="1017725"/>
            <a:ext cx="18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Poster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Worker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Chat Logs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QR Codes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sendChat()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getChat()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startJob()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getQRCode()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endJob()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5148300" y="665650"/>
            <a:ext cx="1809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JobNode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Shape 84"/>
          <p:cNvCxnSpPr/>
          <p:nvPr/>
        </p:nvCxnSpPr>
        <p:spPr>
          <a:xfrm rot="10800000">
            <a:off x="2681750" y="1310900"/>
            <a:ext cx="23817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Shape 85"/>
          <p:cNvCxnSpPr/>
          <p:nvPr/>
        </p:nvCxnSpPr>
        <p:spPr>
          <a:xfrm rot="10800000">
            <a:off x="2681750" y="2494000"/>
            <a:ext cx="23817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Shape 86"/>
          <p:cNvCxnSpPr/>
          <p:nvPr/>
        </p:nvCxnSpPr>
        <p:spPr>
          <a:xfrm rot="10800000">
            <a:off x="2766600" y="3602200"/>
            <a:ext cx="23817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Shape 87"/>
          <p:cNvSpPr txBox="1"/>
          <p:nvPr>
            <p:ph idx="1" type="body"/>
          </p:nvPr>
        </p:nvSpPr>
        <p:spPr>
          <a:xfrm>
            <a:off x="522925" y="1115900"/>
            <a:ext cx="19566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Job List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85575" y="2299000"/>
            <a:ext cx="2031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Job List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03075" y="3407200"/>
            <a:ext cx="2196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Accepted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Job List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275300" y="2141775"/>
            <a:ext cx="2031300" cy="104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275300" y="1395125"/>
            <a:ext cx="2031300" cy="44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275300" y="1835525"/>
            <a:ext cx="2031300" cy="44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Posted </a:t>
            </a:r>
            <a:r>
              <a:rPr lang="en"/>
              <a:t>Job List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233325" y="1835525"/>
            <a:ext cx="19971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JobNode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AddJob()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RemoveJob()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386300" y="1420325"/>
            <a:ext cx="1809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Posted Job 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681750" y="2384300"/>
            <a:ext cx="23817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Shape 101"/>
          <p:cNvSpPr txBox="1"/>
          <p:nvPr>
            <p:ph idx="1" type="body"/>
          </p:nvPr>
        </p:nvSpPr>
        <p:spPr>
          <a:xfrm>
            <a:off x="477375" y="2139275"/>
            <a:ext cx="2196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Personal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Job List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Shape 102"/>
          <p:cNvCxnSpPr/>
          <p:nvPr/>
        </p:nvCxnSpPr>
        <p:spPr>
          <a:xfrm flipH="1">
            <a:off x="6306625" y="2379700"/>
            <a:ext cx="1477200" cy="4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Shape 103"/>
          <p:cNvSpPr txBox="1"/>
          <p:nvPr>
            <p:ph idx="1" type="body"/>
          </p:nvPr>
        </p:nvSpPr>
        <p:spPr>
          <a:xfrm>
            <a:off x="7631425" y="2139275"/>
            <a:ext cx="14046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JobNode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36675" y="3643975"/>
            <a:ext cx="81648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Part of a tabbed view.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Combination of Recycler View + Adapter to handle list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Accepted Job List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621175" y="2275700"/>
            <a:ext cx="2231700" cy="89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621193" y="1421675"/>
            <a:ext cx="2231700" cy="44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21200" y="1862075"/>
            <a:ext cx="2231700" cy="44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621200" y="1862075"/>
            <a:ext cx="19416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JobNode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AddJob()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RemoveJob()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743134" y="1446875"/>
            <a:ext cx="19878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Shape 115"/>
          <p:cNvCxnSpPr/>
          <p:nvPr/>
        </p:nvCxnSpPr>
        <p:spPr>
          <a:xfrm flipH="1">
            <a:off x="2559825" y="2192000"/>
            <a:ext cx="1105800" cy="7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Shape 116"/>
          <p:cNvSpPr txBox="1"/>
          <p:nvPr>
            <p:ph idx="1" type="body"/>
          </p:nvPr>
        </p:nvSpPr>
        <p:spPr>
          <a:xfrm>
            <a:off x="406675" y="1988675"/>
            <a:ext cx="21960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Personal Job List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Shape 117"/>
          <p:cNvCxnSpPr/>
          <p:nvPr/>
        </p:nvCxnSpPr>
        <p:spPr>
          <a:xfrm flipH="1">
            <a:off x="5852900" y="2192000"/>
            <a:ext cx="1105800" cy="7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Shape 118"/>
          <p:cNvSpPr txBox="1"/>
          <p:nvPr>
            <p:ph idx="1" type="body"/>
          </p:nvPr>
        </p:nvSpPr>
        <p:spPr>
          <a:xfrm>
            <a:off x="7038475" y="1935575"/>
            <a:ext cx="12942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JobNode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11075" y="3533025"/>
            <a:ext cx="84519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Have to decide if accepted job list is disjoint from posted job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Other option is to mark a job as accepted in the posted job list section.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Job List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746075" y="2812800"/>
            <a:ext cx="2798100" cy="184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746175" y="1546500"/>
            <a:ext cx="2798100" cy="44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746100" y="1986900"/>
            <a:ext cx="2798100" cy="8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746100" y="2026225"/>
            <a:ext cx="27981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PostedJobList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AcceptedJobList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FilterJobs()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GetPostedJobList()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GetAcceptedJobList()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AddJob()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RemoveJob()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4634" y="1571700"/>
            <a:ext cx="19878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hape 130"/>
          <p:cNvCxnSpPr/>
          <p:nvPr/>
        </p:nvCxnSpPr>
        <p:spPr>
          <a:xfrm flipH="1">
            <a:off x="1751725" y="2946725"/>
            <a:ext cx="1105800" cy="7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Shape 131"/>
          <p:cNvSpPr txBox="1"/>
          <p:nvPr>
            <p:ph idx="1" type="body"/>
          </p:nvPr>
        </p:nvSpPr>
        <p:spPr>
          <a:xfrm>
            <a:off x="520375" y="2666425"/>
            <a:ext cx="11643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Shape 132"/>
          <p:cNvCxnSpPr/>
          <p:nvPr/>
        </p:nvCxnSpPr>
        <p:spPr>
          <a:xfrm flipH="1">
            <a:off x="5498975" y="2560575"/>
            <a:ext cx="1105800" cy="7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Shape 133"/>
          <p:cNvSpPr txBox="1"/>
          <p:nvPr>
            <p:ph idx="1" type="body"/>
          </p:nvPr>
        </p:nvSpPr>
        <p:spPr>
          <a:xfrm>
            <a:off x="6812600" y="2369325"/>
            <a:ext cx="2031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Posted Job List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692975" y="3538200"/>
            <a:ext cx="2196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Accepted Job List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Shape 135"/>
          <p:cNvCxnSpPr/>
          <p:nvPr/>
        </p:nvCxnSpPr>
        <p:spPr>
          <a:xfrm flipH="1">
            <a:off x="5544275" y="3759500"/>
            <a:ext cx="1105800" cy="7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656300" y="2453900"/>
            <a:ext cx="2031300" cy="124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656300" y="1691150"/>
            <a:ext cx="20313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656300" y="2147650"/>
            <a:ext cx="2031300" cy="50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42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r>
              <a:rPr lang="en"/>
              <a:t> Job List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690525" y="2147650"/>
            <a:ext cx="18093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JobNode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FilterJob()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AddJob()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RemoveJob()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67300" y="1724450"/>
            <a:ext cx="1809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Posted Job 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Shape 146"/>
          <p:cNvCxnSpPr/>
          <p:nvPr/>
        </p:nvCxnSpPr>
        <p:spPr>
          <a:xfrm rot="10800000">
            <a:off x="2681750" y="2696425"/>
            <a:ext cx="23817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Shape 147"/>
          <p:cNvSpPr txBox="1"/>
          <p:nvPr>
            <p:ph idx="1" type="body"/>
          </p:nvPr>
        </p:nvSpPr>
        <p:spPr>
          <a:xfrm>
            <a:off x="477375" y="2451400"/>
            <a:ext cx="2196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Personal Job List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Shape 148"/>
          <p:cNvCxnSpPr/>
          <p:nvPr/>
        </p:nvCxnSpPr>
        <p:spPr>
          <a:xfrm flipH="1">
            <a:off x="6660100" y="2681825"/>
            <a:ext cx="1135200" cy="16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Shape 149"/>
          <p:cNvSpPr txBox="1"/>
          <p:nvPr>
            <p:ph idx="1" type="body"/>
          </p:nvPr>
        </p:nvSpPr>
        <p:spPr>
          <a:xfrm>
            <a:off x="7795300" y="2451400"/>
            <a:ext cx="13647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JobNode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04075" y="1241150"/>
            <a:ext cx="2247600" cy="297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97775" y="1263000"/>
            <a:ext cx="13464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04200" y="1772225"/>
            <a:ext cx="22476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lang="en"/>
              <a:t>UserName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Password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Location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Profile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Job </a:t>
            </a:r>
            <a:r>
              <a:rPr lang="en"/>
              <a:t>Preference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lang="en"/>
              <a:t>getPublicJobList()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updateProfile()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updateJobPreference()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getMyJobList()</a:t>
            </a:r>
            <a:endParaRPr/>
          </a:p>
        </p:txBody>
      </p:sp>
      <p:cxnSp>
        <p:nvCxnSpPr>
          <p:cNvPr id="158" name="Shape 158"/>
          <p:cNvCxnSpPr>
            <a:stCxn id="157" idx="1"/>
            <a:endCxn id="157" idx="3"/>
          </p:cNvCxnSpPr>
          <p:nvPr/>
        </p:nvCxnSpPr>
        <p:spPr>
          <a:xfrm>
            <a:off x="404200" y="3032525"/>
            <a:ext cx="224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x="3111500" y="1402775"/>
            <a:ext cx="37926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User can update their info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Will grab user location and job preference to present that areas job list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User can view their current jobs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404200" y="1685700"/>
            <a:ext cx="224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2799750" y="3377025"/>
            <a:ext cx="2141700" cy="23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4981875" y="3198075"/>
            <a:ext cx="2187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Personal Job List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