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Shape 13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Shape 1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Shape 14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Shape 14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Shape 14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Shape 15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Shape 15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Shape 15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Shape 15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Shape 16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Shape 16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Shape 16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Shape 16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Shape 17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Shape 17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Shape 17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Shape 17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Shape 18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Shape 18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Shape 18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Shape 18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Shape 19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Shape 19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Shape 19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Shape 19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Shape 20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Shape 20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Shape 20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Shape 20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Shape 21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Shape 2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Shape 21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Shape 21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Shape 22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Shape 22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Shape 2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Shape 22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Shape 23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Shape 23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Shape 23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Shape 23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Shape 24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Shape 24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Shape 24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Shape 24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Shape 24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Shape 25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Shape 25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Shape 25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Shape 25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Shape 26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Shape 26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Shape 26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Shape 26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" name="Shape 27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8" name="Shape 8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Shape 9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Shape 10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Shape 10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6" name="Shape 116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7" name="Shape 11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Shape 1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1" name="Shape 12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Shape 12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Shape 12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Shape 1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Shape 13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69175" y="609825"/>
            <a:ext cx="21849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b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1" i="0" lang="en" sz="7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Gyg</a:t>
            </a:r>
            <a:endParaRPr b="1" i="0" sz="7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869175" y="2165250"/>
            <a:ext cx="37572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Shawn Mitchell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Isuru Nanayakkara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Jonathan Luetze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Anthony Timberlake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 Vivian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0" y="28250"/>
            <a:ext cx="91440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App Engine + Firebase</a:t>
            </a:r>
            <a:endParaRPr b="1" i="0" sz="36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8" name="Shape 338"/>
          <p:cNvSpPr txBox="1"/>
          <p:nvPr>
            <p:ph idx="4294967295" type="body"/>
          </p:nvPr>
        </p:nvSpPr>
        <p:spPr>
          <a:xfrm>
            <a:off x="384275" y="902450"/>
            <a:ext cx="33954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Firebase will be the database where all data will be stored.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 Engine will be listening to Firebase data and process accordingly.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 Engine will be using Node.js.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9394" l="5973" r="8320" t="8123"/>
          <a:stretch/>
        </p:blipFill>
        <p:spPr>
          <a:xfrm>
            <a:off x="3841500" y="1043950"/>
            <a:ext cx="4959399" cy="35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761D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250050" y="155875"/>
            <a:ext cx="2643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 Cases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888" y="889075"/>
            <a:ext cx="6187181" cy="39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761D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2573741" y="0"/>
            <a:ext cx="4248018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Activity Diagram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activity_diagram.jpg"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651" y="859878"/>
            <a:ext cx="4460454" cy="403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761D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2860350" y="220800"/>
            <a:ext cx="34233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Class Diagram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550" y="1111150"/>
            <a:ext cx="7070900" cy="37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9138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653500" y="179575"/>
            <a:ext cx="35178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Risks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3" name="Shape 363"/>
          <p:cNvSpPr txBox="1"/>
          <p:nvPr>
            <p:ph idx="4294967295" type="body"/>
          </p:nvPr>
        </p:nvSpPr>
        <p:spPr>
          <a:xfrm>
            <a:off x="1328550" y="1186975"/>
            <a:ext cx="7041900" cy="3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back-end can get messy if not structured properly.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Financial transactions need to be carefully and securely implemented.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Direct interactions between users cannot be controlled. Cannot guarantee safety.</a:t>
            </a:r>
            <a:endParaRPr b="0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9138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526850" y="179575"/>
            <a:ext cx="60903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Possible Future Features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9" name="Shape 369"/>
          <p:cNvSpPr txBox="1"/>
          <p:nvPr>
            <p:ph idx="4294967295" type="body"/>
          </p:nvPr>
        </p:nvSpPr>
        <p:spPr>
          <a:xfrm>
            <a:off x="1328550" y="1186975"/>
            <a:ext cx="6288600" cy="3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Assignment 1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Bid Style Interactions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Assignment 2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Social media integration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Assignment 3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Recommended gygs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74" name="Shape 37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03.04.18</a:t>
            </a:r>
            <a:endParaRPr b="1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76" name="Shape 37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377" name="Shape 37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8" name="Shape 37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Shape 379"/>
          <p:cNvSpPr txBox="1"/>
          <p:nvPr>
            <p:ph idx="4294967295" type="body"/>
          </p:nvPr>
        </p:nvSpPr>
        <p:spPr>
          <a:xfrm>
            <a:off x="318375" y="385677"/>
            <a:ext cx="24207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Begin setting up Front End and Back-End skeleton.  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descr="Background pointer shape in timeline graphic" id="380" name="Shape 38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03.20.18</a:t>
            </a:r>
            <a:endParaRPr b="1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2" name="Shape 382"/>
          <p:cNvGrpSpPr/>
          <p:nvPr/>
        </p:nvGrpSpPr>
        <p:grpSpPr>
          <a:xfrm>
            <a:off x="2684623" y="2933642"/>
            <a:ext cx="198900" cy="470413"/>
            <a:chOff x="2223534" y="2938958"/>
            <a:chExt cx="198900" cy="593656"/>
          </a:xfrm>
        </p:grpSpPr>
        <p:cxnSp>
          <p:nvCxnSpPr>
            <p:cNvPr id="383" name="Shape 38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4" name="Shape 38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Shape 385"/>
          <p:cNvSpPr txBox="1"/>
          <p:nvPr>
            <p:ph idx="4294967295" type="body"/>
          </p:nvPr>
        </p:nvSpPr>
        <p:spPr>
          <a:xfrm>
            <a:off x="969275" y="3530750"/>
            <a:ext cx="25026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FE:</a:t>
            </a:r>
            <a:r>
              <a:rPr b="0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Design Layouts, Navigation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BE: </a:t>
            </a:r>
            <a:r>
              <a:rPr b="0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Design a RESTful connection protocol.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descr="Background pointer shape in timeline graphic" id="386" name="Shape 38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03.30.18</a:t>
            </a:r>
            <a:endParaRPr b="1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8" name="Shape 388"/>
          <p:cNvGrpSpPr/>
          <p:nvPr/>
        </p:nvGrpSpPr>
        <p:grpSpPr>
          <a:xfrm>
            <a:off x="4319536" y="1843855"/>
            <a:ext cx="198900" cy="359993"/>
            <a:chOff x="3918084" y="1610215"/>
            <a:chExt cx="198900" cy="593656"/>
          </a:xfrm>
        </p:grpSpPr>
        <p:cxnSp>
          <p:nvCxnSpPr>
            <p:cNvPr id="389" name="Shape 38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0" name="Shape 39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Shape 391"/>
          <p:cNvSpPr txBox="1"/>
          <p:nvPr>
            <p:ph idx="4294967295" type="body"/>
          </p:nvPr>
        </p:nvSpPr>
        <p:spPr>
          <a:xfrm>
            <a:off x="3311475" y="232450"/>
            <a:ext cx="24207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Begin to connect the Front end with the backend.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Optimize synchronization.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descr="Background pointer shape in timeline graphic" id="392" name="Shape 39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04.15.18</a:t>
            </a:r>
            <a:endParaRPr b="1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94" name="Shape 394"/>
          <p:cNvGrpSpPr/>
          <p:nvPr/>
        </p:nvGrpSpPr>
        <p:grpSpPr>
          <a:xfrm>
            <a:off x="5997923" y="2924297"/>
            <a:ext cx="198900" cy="470413"/>
            <a:chOff x="5958946" y="2938958"/>
            <a:chExt cx="198900" cy="593656"/>
          </a:xfrm>
        </p:grpSpPr>
        <p:cxnSp>
          <p:nvCxnSpPr>
            <p:cNvPr id="395" name="Shape 39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6" name="Shape 39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Shape 397"/>
          <p:cNvSpPr txBox="1"/>
          <p:nvPr>
            <p:ph idx="4294967295" type="body"/>
          </p:nvPr>
        </p:nvSpPr>
        <p:spPr>
          <a:xfrm>
            <a:off x="5126900" y="3530750"/>
            <a:ext cx="22428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Refine the UI and performance as best as possible.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Extensive testing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descr="Background pointer shape in timeline graphic" id="398" name="Shape 39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04.30.18</a:t>
            </a:r>
            <a:endParaRPr b="1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00" name="Shape 40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401" name="Shape 40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2" name="Shape 40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Shape 403"/>
          <p:cNvSpPr txBox="1"/>
          <p:nvPr>
            <p:ph idx="4294967295" type="body"/>
          </p:nvPr>
        </p:nvSpPr>
        <p:spPr>
          <a:xfrm>
            <a:off x="6865900" y="821575"/>
            <a:ext cx="2051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Delivery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0" y="0"/>
            <a:ext cx="91440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Outline</a:t>
            </a:r>
            <a:endParaRPr b="1" i="0" sz="36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4" name="Shape 284"/>
          <p:cNvSpPr txBox="1"/>
          <p:nvPr>
            <p:ph idx="4294967295" type="body"/>
          </p:nvPr>
        </p:nvSpPr>
        <p:spPr>
          <a:xfrm>
            <a:off x="2470800" y="1349725"/>
            <a:ext cx="4700400" cy="30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Description</a:t>
            </a:r>
            <a:endParaRPr b="0" i="0" sz="1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  <a:endParaRPr b="0" i="0" sz="1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  <a:endParaRPr b="0" i="0" sz="1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Diagrams</a:t>
            </a:r>
            <a:endParaRPr b="0" i="0" sz="1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b="0" i="0" sz="1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8000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0" y="0"/>
            <a:ext cx="9144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Overall Description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2347150" y="1318200"/>
            <a:ext cx="54918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Gyg makes it easy to:</a:t>
            </a:r>
            <a:endParaRPr b="0" i="0" sz="18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Find simple jobs to do in your area.</a:t>
            </a:r>
            <a:endParaRPr b="0" i="0" sz="15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Post new jobs that you need help with.</a:t>
            </a:r>
            <a:endParaRPr b="0" i="0" sz="15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Establish a trustworthy medium for getting tasks done.</a:t>
            </a:r>
            <a:endParaRPr b="0" i="0" sz="15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○"/>
            </a:pPr>
            <a:r>
              <a:rPr b="0" i="0" lang="en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As opposed to sketchy non-community based applications.</a:t>
            </a:r>
            <a:endParaRPr b="0" i="0" sz="15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800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-25" y="32400"/>
            <a:ext cx="91440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How it works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6" name="Shape 296"/>
          <p:cNvSpPr txBox="1"/>
          <p:nvPr>
            <p:ph idx="4294967295" type="subTitle"/>
          </p:nvPr>
        </p:nvSpPr>
        <p:spPr>
          <a:xfrm>
            <a:off x="1727750" y="1181700"/>
            <a:ext cx="57987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ACTION 1: FIND GYGS</a:t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Find Gygs that they want to do for someone else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lphaL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Filter by User and/or Area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Post a Gyg that they want someone else to do for them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View Gygs 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lphaL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Past and upcoming to do’s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lphaL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Posted Gygs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375" y="1845775"/>
            <a:ext cx="363375" cy="3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371" y="2768659"/>
            <a:ext cx="363375" cy="3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1458" y="3336550"/>
            <a:ext cx="309199" cy="3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8000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-25" y="32400"/>
            <a:ext cx="91440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How it works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5" name="Shape 305"/>
          <p:cNvSpPr txBox="1"/>
          <p:nvPr>
            <p:ph idx="4294967295" type="subTitle"/>
          </p:nvPr>
        </p:nvSpPr>
        <p:spPr>
          <a:xfrm>
            <a:off x="1685375" y="1181700"/>
            <a:ext cx="62931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ACTION 2: COMPLETE GYGS</a:t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 selects a Gyg that they want to do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Both users scan a QR code to start and finish a Gyg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 that was helped can comment on the user who worked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0" y="1748300"/>
            <a:ext cx="542150" cy="5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50" y="2440305"/>
            <a:ext cx="542150" cy="5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550" y="3195550"/>
            <a:ext cx="465550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8000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-25" y="32400"/>
            <a:ext cx="91440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How it works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4" name="Shape 314"/>
          <p:cNvSpPr txBox="1"/>
          <p:nvPr>
            <p:ph idx="4294967295" type="subTitle"/>
          </p:nvPr>
        </p:nvSpPr>
        <p:spPr>
          <a:xfrm>
            <a:off x="1757525" y="1181700"/>
            <a:ext cx="56895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ACTION 3 : VIEW PROFILE</a:t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Name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Picture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General Working Area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Skillset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Description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View past transactions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196050" y="178725"/>
            <a:ext cx="73005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Front End and Back End Expectations </a:t>
            </a:r>
            <a:endParaRPr b="1" i="0" sz="30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0" name="Shape 320"/>
          <p:cNvSpPr txBox="1"/>
          <p:nvPr>
            <p:ph idx="4294967295" type="body"/>
          </p:nvPr>
        </p:nvSpPr>
        <p:spPr>
          <a:xfrm>
            <a:off x="864150" y="1150925"/>
            <a:ext cx="7419900" cy="3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Front End</a:t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Material Design guidelines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User friendly layout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Simple UI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Back End</a:t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Firebase - Database storage and transaction records.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Node.js - For data crunching and networking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Paypal / Plaid APIs for financial processing.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602550" y="0"/>
            <a:ext cx="74433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Nonfunctional Requirements</a:t>
            </a:r>
            <a:endParaRPr b="1" i="0" sz="36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6" name="Shape 326"/>
          <p:cNvSpPr txBox="1"/>
          <p:nvPr>
            <p:ph idx="4294967295" type="subTitle"/>
          </p:nvPr>
        </p:nvSpPr>
        <p:spPr>
          <a:xfrm>
            <a:off x="1602550" y="1574225"/>
            <a:ext cx="68421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Map using Google Maps API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QR Scanner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Scalability 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Filtering system based on jobs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Usability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803850" y="95500"/>
            <a:ext cx="6121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Functional Requirements</a:t>
            </a:r>
            <a:endParaRPr b="1" i="0" sz="36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827650" y="451350"/>
            <a:ext cx="80739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1" i="0" lang="en" sz="1800" u="sng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Focus:</a:t>
            </a: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Find or perform small side jobs easily.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1" i="0" lang="en" sz="1800" u="sng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Reliable and Fair:</a:t>
            </a: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App will have features to ensure job completion. 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1" i="0" lang="en" sz="1800" u="sng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Outsourcing:</a:t>
            </a: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Have external API’s deal with financial operations.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b="1" i="0" lang="en" sz="1800" u="sng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Server:</a:t>
            </a: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Must account for delays.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Schedule tasks with appropriate priority.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