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3/12/2017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7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 ideas</a:t>
            </a:r>
          </a:p>
          <a:p>
            <a:r>
              <a:rPr lang="en-US" dirty="0"/>
              <a:t>Basic commands</a:t>
            </a:r>
          </a:p>
          <a:p>
            <a:r>
              <a:rPr lang="en-US" dirty="0"/>
              <a:t>Working collaboratively </a:t>
            </a:r>
          </a:p>
          <a:p>
            <a:r>
              <a:rPr lang="en-US" dirty="0"/>
              <a:t>Advanced </a:t>
            </a:r>
            <a:r>
              <a:rPr lang="en-US" dirty="0"/>
              <a:t>commands</a:t>
            </a:r>
            <a:endParaRPr lang="en-US" dirty="0"/>
          </a:p>
          <a:p>
            <a:r>
              <a:rPr lang="en-US" dirty="0"/>
              <a:t>Underlying</a:t>
            </a:r>
          </a:p>
          <a:p>
            <a:r>
              <a:rPr lang="en-US" dirty="0"/>
              <a:t>Configuration/Customizing</a:t>
            </a:r>
          </a:p>
          <a:p>
            <a:r>
              <a:rPr lang="en-US" dirty="0"/>
              <a:t>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3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System, like </a:t>
            </a:r>
            <a:r>
              <a:rPr lang="en-US" dirty="0" err="1"/>
              <a:t>Clearcase</a:t>
            </a:r>
            <a:r>
              <a:rPr lang="en-US" dirty="0"/>
              <a:t>, perforce and SVN</a:t>
            </a:r>
          </a:p>
          <a:p>
            <a:r>
              <a:rPr lang="en-US" dirty="0"/>
              <a:t>Distributed Version Control System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Fast and small</a:t>
            </a:r>
          </a:p>
          <a:p>
            <a:pPr lvl="1"/>
            <a:r>
              <a:rPr lang="en-US" dirty="0"/>
              <a:t>Implicit backup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Steep learning curve</a:t>
            </a:r>
          </a:p>
          <a:p>
            <a:pPr lvl="1"/>
            <a:r>
              <a:rPr lang="en-US" dirty="0"/>
              <a:t>Binary files are a big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1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  <a:p>
            <a:r>
              <a:rPr lang="en-US" dirty="0" err="1"/>
              <a:t>BitKeeper</a:t>
            </a:r>
            <a:r>
              <a:rPr lang="en-US" dirty="0"/>
              <a:t> </a:t>
            </a:r>
          </a:p>
          <a:p>
            <a:r>
              <a:rPr lang="en-US" dirty="0"/>
              <a:t>Linus Torvalds</a:t>
            </a:r>
            <a:endParaRPr lang="en-US" dirty="0"/>
          </a:p>
        </p:txBody>
      </p:sp>
      <p:sp>
        <p:nvSpPr>
          <p:cNvPr id="4" name="AutoShape 2" descr=" "/>
          <p:cNvSpPr>
            <a:spLocks noChangeAspect="1" noChangeArrowheads="1"/>
          </p:cNvSpPr>
          <p:nvPr/>
        </p:nvSpPr>
        <p:spPr bwMode="auto">
          <a:xfrm>
            <a:off x="5243513" y="2576513"/>
            <a:ext cx="4126730" cy="41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BDAAMCAgMCAgMDAwMEAwMEBQgFBQQEBQoHBwYIDAoMDAsKCwsNDhIQDQ4RDgsLEBYQERMUFRUVDA8XGBYUGBIUFRT/2wBDAQMEBAUEBQkFBQkUDQsNFBQUFBQUFBQUFBQUFBQUFBQUFBQUFBQUFBQUFBQUFBQUFBQUFBQUFBQUFBQUFBQUFBT/wAARCAEMAQwDASIAAhEBAxEB/8QAHQAAAgIDAQEBAAAAAAAAAAAABAUGBwIDCAEACf/EAD0QAAIBAwIEBAQFAgQFBQEAAAECAwAEEQUhBhIxQQcTIlEyYXGRFCNCgbEIUiRicqEVJTNDwRY0gtHhwv/EABsBAAIDAQEBAAAAAAAAAAAAAAACAQMFBAYH/8QAJhEAAgIBBAICAgMBAAAAAAAAAAECEQMEEiExE0EFIjJRFGFxI//aAAwDAQACEQMRAD8A41dm523PX3r5Gbm6n71tZfW31rwoQM1zjmiV2yfUfvXyu2PiP3r6RCScV8qGgD3nb+4/esSWJ6n71n5be1ZLEcZxQB4nN7n71sUt7n716ifKtyxH2qGSj6NmyPUfvRYdsfEfvWhUxW9ULdKUk+52/uP3r7Lf3H71sS3csBivZE8rdthQTRq5mH6j96zTnz8TfevAQ3TB+hrNZk5Ccjb51BKNgZifiP3rajP/AHN96GF3EIzIThR3r6PVrU/91PuM0E0wuUNy55m+9aFkfPxH71tW5S4GEYMPka8jCsScHb5VIGau6/qb71ieZj8TfesmYMdgftWxQAPnQBnbRt/c33omZXVB6m+9eW/pAJrbPIoUZqQFDNMr7lgPrWq6lY/qP3o24Zj06UDLEzdqghgTcxb4j960Sh/c/emCwlTuK0yp1oFFEit7n71oYtvufvTOWLIO1BtCcHagAF+b3P3rS/N7n70Y6Yz70O4zTIhgxJGdzQszHPU0bLGQKCmGTTEAE7Hn6mtWT7mttwhDZrTnFSgLEPxt9ayYZSs2gw7b969MeBSE0DcleqlbxDms1tqUkG5K2KnoNbvwxrNYcLigAdE9VEhNq8WLBzRCJkVJJp5MUl1zXXtmWztk/wARJk856Io70+uR5MTNncDIqGyzOzzOVVjISG5+/wAhVTkWKLYsk4i1TSZMtM9y/cMPQPoaQ6lxRq93Kzm6aFCdlj6CpJKkV0TG4Il6btkAVrPChuehAB6bUm7b2WKNkci4h1OKF/JuWWQ/qpvpes6tqhKuxlIHxkYxRdrwZMLqSPHMoAJb2qXWmgRaZpf4aOLzBL/3c9R3qHMjYVvql3eTvIguSijYsG2H2pfa29yjCQSyvIexFWNFotnptlLcyInmytzRl9kVffHcil0c0ckySSuLdSDyAr6nHv8AKrE7JqhNZ3Wo2y81vPLzkbj2r6biDWCwM1/PEV6crAD96kUkKTIDFKMHuxC5pDrOmPzuhjEUiIX5W25voe9RuCjLT/EPWLKc+ZJHew46H4j+9TPQ+PrHVOWKcGyum6JIcq30NVLMwREZQAWOCvtWlp3U7MVA9jU7iNp0lbuHjByD9DXzqZP2ql+FPEK+0ZBBct+JtV6FvjUfXvVs6Fq9trtsk1tOrhvbrTbhWgqZfLGG3NASuwbY05eIY9RzQM0Cls4FMICAk9a1vFnet7py15nbpQKBSQ7Ghmh9Jpmy5B2oZ15QdqAoTzQ+o0K0PqNNZUySaGaMA0ABSw+kUtlh9VO5cEYoCaPfNMLQouocZpe64anN2KWunqpiCy5ID5jdeprwQEHfNMJE9bfU1j5earHoESGtyw0QkIrZ5YUUBQJ5NfeTRDbdK8UFj8qAo0eTXvL5QLDcDr8qKMWFzWpmjSYtK3LBGvM/t+9Q3SGjG2JdavQiITjlIOPnUDvdUe9lkRBG1uDjIxkH3zTDinXheSOiYEGCeYDZR7fvUA1DUHJjjtlZIuX4cYrnim3Z0dIk1lHbxXTNHO8k7YAQnNWRw9pl7dpGpjchMZXHQ9/vUc8E/C654y1Mz3UckVnEVJlX9R64FddabwfZWVpEkUAj5RjPUn6nvXNmzRjwaOm0s8i3FJ3XDUsdpM/lMHk3xjpS+Tha4xGFWTaMqDj/AHroefhaC4VQ6nFaLrhm2togFB9KFa5P5KZoL4+Rzhq+gc5i8yMsEUIsZ6HFQnVtAuIJWlcs7uSPgxgGuldX4fhwCIwShyGxvUK13h2OdwzKcqMCr4ag5p6CVlDSXsOkP5DpJMi7sen2pwn/ADDSiHP5fWGdd+R+2fkehqT6twXZuzMyFjnvQPD2jImryWg/9vKNou2fer1mTOGemlDsqrVVW11GQqpy2zZ96EdywzjapX4h6EdPLzJ6ZEYq4I6n5VEopFaJMn0sNj866ErVnK+HR6GwM42ptw5xFd8LXa3Vq+IwfzIidnBpHzSFSrjHKSD9a8jnVyeft0p6EaOieHeJLbijT4ri3cluX1qRup75pp5DNuASK5+4X4lueHNWF1b5MLDEkYPpP7V0joGo23EWkR3ltgqVAPL2OOlMmVtMWmA9xXhtPTmm81tjoN60tHtipuyBQ8GAaFlh2NOZIAQaBlj3xUgJbiLCHFAvGadXMYwaXSLigUAKEUNMm9HTNihZNzUkCu6TrS909VOZ4wwJNAPCvNTilqSQ/mNt3NYGLA6U0mhHmPt3NaGgI7VWWgaJWTx5xW4R+rpW0wkgYFAAi2xbtW6Kzx2ouKHHUVvEeGFAC+WEIOlQvi7VFtrWS3iYmSQ8h/zEnYVYWoxiCzaVh6cb49qpO+1D8Zc3N5JkLG7CMHoz9h+1Uzd0i2C7A7u3GnWrcw8y5z1b4V+eO5rDgTgLUuPuI4LW1jeVC3NJKwPpWmkOmXGsFIVRnnlxkBScV114MeGS8EcPQmVU/HTgSSMhPpx0XeubNkWODaNDS4Hnmv0NuD+C7XhXR4LK0iEaogUj3Pc0+NtJ0qR2mm+amcDJPtRo0UlR6Rn6VgNuXLPaY8cMaqiLLbyOB8q03lizrgjtU1j0kKPhA/ag9QsFQg4GMUKLLOCqdZsWSRlA2x0qM32liQHmXNWdrVksk5wuNvao7f2ICEcu/wBKdWiqUEypdW0YerC+9QGctoerW92fQsb+r6d6uzUbNSWBUd6rfifSlkVlKA5z1FdUJGbmxIiXifaxXuLxFDw3CkEruNxkVRqKbC8mt5NlY+kVd18Hn4VvbPmLTQnmGP0gdKqDiGyLxLdL1VstjrWvglapnmM8drBrxWkUM3pmUBSB+oe9DLArLlnKH2xuaOSUXFr5uMEED7igbtGLKwO/T9qvRzG1G8uFhnrU28K+PH4Z1SKG6b/l0rBZQT09jUDLHv7V6ZVERyO+aKFfJ1/NLFKBJEQyMAysu4IPtQzrmq38GeKp77Tf+HXLeaYj6Cf0j2+lWcEyx9qEK1QFImxpdMnqp1MgCnalc4GDTCiq8XCtSubpTa63Q0rlXbpUkWL56HfrRzpnO2aFlTBqVwI0BS/DQT/FR042NAsPUadEF4vFmV/qaxmt8Rk4phJBidv9RrG6QCM1VZaJBH6qMhhyvSsQvqNEqeUCpAxEOO1YeSTOvYVu5zXqsS2cUMAPiOH/AJLcAHpGx2+lc9rG0d7HA4/OLHlXrjJ3P1xXSs8BuLOUMNuRjmqEvrJLfV5ZV/Q2Q3tVL7LocloeCXC//E+KLS3eMRw83Oyj4tveux47YSSlEQAAgbD5Vzj/AE02vNqrykY5Rsp6jPc11To9moeQ9i+RWHqHunR6r4/Go49wXo+kehc/xT1NIUjt9q32MKpADRwACAiojFNGk5MjV1p2HIzgj5VH9bh8gpj1ZOPpUzveUylycEjFRvWYEIJB7VElQ8XZEr7Tlkl5gQf2qO6pbrE7KQNvlUukzFDze52qK64zHnkI3NVlyINrcKnOMde1QTXLQFG6E4NTbUpW8x8jAzUQ1dgHfG6HoferInFmKs1S3NrcO2PSyMpHvmqnvVkhknt3OYpGJAI+dXnrdl58T7HmxVV8VaIxYMVK8hzWhinXZ53UY76IK6G1nfbK+1YPAUlbqwIBzTO4tjPIRg5z2ouLTpHtQxQ53+1d29IzFBkZIycHY1i0JFb7+Ex3CnGMVjI7PuBVnorJ54JXklrxfHbZzHcqVAx8LDo1dEGFhnIzn5VytwTfXGncSadcxEo8cy9O+/Sut0Jnt4psfGvMcdjUCyE1ypCnalNwpwdqkl0hIO1J7iL0namQggnU4O1ASofandynKCcUskJ5jtUisWOmM0LMN6OnPqoKbrQQAzgY7UE6+rpR0qcxzWkxb9KdCl9XKnz2+poS5zg5pzd2+Z3wMbml91aMMknaqi0VhcmtxAwM1uS3+lbfww7imAGSHnO1G2umySYAWtlpaZPQVMOH9ORowzqDvStkkYvtLng0m5Kr+YVIUfLFUBrVg9vqTearRupH5bdT8zXYb29sFYGPOxx9a5x8bOH5NFvlvCHKzkMWYd6rastg6Za/9LyRzJel+YsmACcV1FpcB8vIG1cm/wBKF4He9jJJZwrCut7GQQw8zOFX3JrByp+Ro9houcI+tI2MIA60RHDKD6h6e1R/T+L9PWbka4jUDOctgV5qXido2k2wuJ7mPymblU83X9utWRVF0pV2HXcfOk2R6l+Govqs+QeU9BvTWDjDTtaeIW0yfmdN+tB6rpTmWcoRyD2pJFsHaFFjaNqEfKRlUOT+9R/iXTvLLqF2BqYcHsq6xcW0m4MJYD5g1FuOL1bW5mBOAGqsutlWcQ2bpKSg9GP96hl/AGjC42XOKkPGHGNpYnkZuZuuAaq/UPEW1E0sUi+Sw6HPWr4wZn5s8DdqMRycCo1qWniZSSoZvnX13xlAc4cv8xWqDW4b5RyuMn9J61dtZnylCRGb3hImUzJHgsaPfh5I7IkJuE3qSR4dQDuKwuyBbSgdOU0+53RS8UUrKL1iELcEY7mlnwvy9qda8v8AjZW/SWOB7Urj5efmYZrTXRjS/ImXhtw82ta5bKBlUcOcfKuo4YglskYXlVei+1Vn4HcGNZwSag6kLKAVAGxA96tZlB3A2NBTIXXMAKnApNcQkKcipFKnpNKblOZTtUpiIjtzFzAjFK5YOQnIqRTwdTild5D1p0FEeuosn0il08ZBp7LDuaX3MW9AULFiJWsWiwelHxw7Vrkh9ZqbIo6Mu7ZfOfYfEaW3Nr5gI6U+uI8zSf6jQ5tOc0gxHGtfLPvW61tBO/L0ptcWQUUNawyRzgohbelskc2HDZC8xIPfpT2y0dsAA8o+lH6CgmhJYYI7U4K8kZPKKWwQohtFjfy2IYjvVaf1K6FFf8ASz8pDW+DletWdcALKZQd/aoZ4qJJq/BOrWgC/mQFRn37VMWWRXKKu/pJ1PyNekibPKy4yav8A8ReNryeVtL0//pRph5EG5qgP6btJOmcfQ2DD1YOQ303ro284S/CahNeOBEqkgP1XHXJrGzNeQ9PpdyxUUxrXEGq2uYbSC4Lkb5HMT9KhM19r17fET2t1Iw7S5AA+VXVNxZd8V6w+n8OaSLy8h29MfIF92ZzsB9N6p3xM4q4x0N9KN0IDcXl3Jam0s2LyQhTjmc9hV2PHLJG4lebLDG1uZa/AEl5a+VIZGiIAJDnP7Cr+sNVOo6XGwHM7kA4rkfhN9bjv4EF+0wuHKiKUnqOvKe1dU+FsDxwQRXYMbDJIb5GuOacXRrYWnBNAXFGtLwXxbp99Ivl28kbRSsTtuNqqHxK41ga/nxOAGIxhs1L/AOqe/wD+XxGEgsNzynpXHeoa3dXerWmeZiWAYE9KbFDcJnyuC4LE1LgvVuMP8TZEKvTLnAIpFN4La+6yZhtoNt2Lhi30qXaHfXN/f2mllpXiZlJKtiKNM+pmA3Y/Ksf6keGItFsEi4N1PVNSvm8plkJ5YAhB5xyj4WB/2rtxQlJ1ZiZnFcyTZWF94WX+kxuJZFLAZwCP/FJo9Gu7CX1RkAfqoy307XdOto5pLy4nLqBLFJkHON8GmGl6pczF7a8jJH6HPX96slx7EglLmqCNODGNQTviiNRX/ATuP0L0963Rwj9NYXkZa3kX3Uiua+TqXVFI6yvmzOR2JoG0spCoby2bf2qQ3OmE6hLE2cB8ZqSwqminSZnj8+CVwkkZGw3rv8qSRmRw72y/fDTRJrPgnSw5ZWki5yCNx8qkMmnFR1qUW1tHNplrJEnLG8asBjGNqGurblXpVt2Zs+2iJSwY2oSW2HKSQKdXUZUnahhbiXrtmpEEF1Zc8JIGKRXdiTkZqdS2gReXt70ivLMGRse9MmSQyaxIJpZc225+VTK7swRtSW6sxvTgRzATtWJQMc5xRt1aFSetBMhU43oA6cuLVY5pM9eY1ojUGXA3pnPA008n+o/zW610xQ4LLVVjCK6tXYkldqN0bTMuxKmn0mjiVRyqKNtrFIEwFwe9AGFjEsAx0om4nYjkTdTWiX0dKwWUsnzoACvHaPOdqSapAup27QSfC+P5pvfh2zk7UNDaF8nG4wR96KGRH+AeDY9L8aEu0RhaG3Yo57kj/wDa6Rn0i31HTJIZB6WXBxUVfR4bKz0vUXQJPPgoo6qOXB/ipjpiSXEQwfRXn525M9yscdqcSOaRwjb6FcSy2kfkrgcrIMYPyqHcc+GVhxJrMmqvpay3jEFpeXBYjuauqONYI8kdKV6tevLHyKiqM7MOtWwnKEaTFeJSdyjZQejcBtZ6xFNJawgIeWKM5JTfc1b0cj2cCPgB1TlB96M0rRbdOaa5laeTJIBGOWtd55cwKKNzsKocb5OzHG2uDnjxp1mfUYpxPjlBKriubruE29350Qy4ORXQPjtItpdmBdvUcj51R0sQf1EZq3D9UcerX2onXDOuXE0MeJVhdQDnHepLdald6hG3nGObbA9OwquNDuzE2AcbVMLK8bIBbY10uUV0c8VLoW32nXEisqIqZ+W1R+60SSJyZBlx3FWeogaEkj1VHdWERdhjeqtwZMNckUhtzEoyKwmj5lYGmUwUEgUJMgCk/Kp7KKSIRq+mW9q/4qVuRHkCcx/uNZ69o5m4cZYW8yWJ1lUpX3HFhLd8PyPDIVeOVXI+VRrSeKJzPaWQkJAPKw987Gra3KyuNRZ2xwlcCbgbQ5SxZZLSMlie+N68uZS5IXcUn8IbkX/h1YxHJW2eSEZ7AMcVIri2RB6Rg1oQdxTPP5Y1OX+kfntGc7ihWt/LcU3mYKcNQ80YYE05QxZcgchJqN6jP5bHB71MDZmZMY61HtV0g8zbd6CCNSTFjQF5gdO9O7jTTEMkUpngL5qxdAIbzbOKUyfGae6hFykik8ies1Ip1jdW3LduFwBzH+aIhUIQp3PvXtxGZLmQHb1Hf962JAY9uvzqotNyEgbURDjfNDoD7Vk2QBgUAfXahvhFBwjlcAjO9GxgudxijorLIzj/AGoAS3Nv5p2GK+gsinXADYGabS2eXre9riNNv9qhqyLpoL1m5kkfRI8lovJ5A/bmHWpzw/Jy2hB61FMCfhyUhcurKwI6rg71JtGI5cdN6wJKpn0PE08cf8Q1eN5dgcCl0+nyBiS2R7U4Vgh96S69xNbaTE7ysqlRnBp5JJWXq74NDqwDb8oFKSS0mAcsTtitcPErcR2T+TCY422Dt6SaM0WKOyuYTcvhFJUnGcHtVa+3Rd+KOb/6gbMw6yXcZDL/AL1RksoDkctdH+Pl3baheHyyCCTkgbiqEh0+GeYqtzA8vQxrICRV8FSaMjUO5C/TLgJcNnb61NNPcOoI+VVzxUzaZfRqnxYGQKnvCTnULFHPpbG4qJR9lOKXokQmIXl6570q1KMjLk01CGJSpGfnQd8oaBqiKL5ytEbb1OcitVwAErfKORzQVy3mYHtVqM+Qk12Njw/O6xmTMqoVHsT1qNW3DFtohGq3MqyNgiKBerNUm1q9eCEQBsKx5iMdaacGcHz8d3VnarGfJiYvK5xhUzualW3SFdJbmXP4O2DaP4cacJ+cXFwWnIPbmNSiSQyHABowWcFnaJbW64ijVUX6AYFYx26g55hWnBUqPOZJbpuQtewaQ5zQ1zbNENzUnUIqHcdKRavIOVse1OVMWR3CxYz0pTqt8hJ2717cSkEnBpDqE5YnY9aBGYXF2rnGKVX8fICw6YoiM87HNe3kOU69qsXQIit9KHycUmlcc5p3qMXKTSOVRzncUAdl3EDedLt+o/zWcMDeX0pvcW6meXb9R/ms4rUCLpVZYJ/Ib+2tkUO55himotQe1ffg+f4RQAAII+YYbemdrCMfKhzaorrkb0yto1VMnpQAFdQqGPLua8mVFgG+KLmjRn9I3rVLZs6bijpkow4evIQ97ZSOAssZ5fnUi0iYSRxuDuAM1Arm3lhkLKMH3HWpZwtL5liM/H3+tZmphT3I9F8fqG4eN+h/fXLKhKsV+YqDa/Y219cq95Nzr/YDuR86l2rSeRYs5Xn+WahM6i+uHLABguEUHfNcNX2bayuKGet3UR0mKGBVhURkKY9iB71Wej6VJperLcXGrXzuzFMySkqQexB2qwLrRJ7yCIeQ8nLgbHGB3pfecN3MVnPJ5BEioSPMXYValwM8jaKT8YI45FvOafKd5ENcypbR2F5I9ojxSF+bzkPzrre94KudZt3E0KvHITkKKqPiHw3azvJI/IZCpzjHX5V0wkkqMvPCT+xWyPPdTmWeR5XI+Jzk49qm/Cmu/g8qSACQN6X3PDklvjliKn+3risE0uSEjCjf51a0pHMm4lnRanDdwkhwT8qXXso3UHIpRw/FMvOjDYLkUTLOHyc/KuSqfB0PI5RA7jYk0AVyxphc/mIOXetEMOScjpVno5vYFDwrLxRrttYwGPz2UtySHAwOpPyq+OB+AY+D7A+XKstw4CylR6cf2j3FVx4XQFvEVLnHois3Qn2YnFXx5bJhV7jNdmKEVHcjO1Wab/5vo1eS0ibg5oWWJ1OwprECNj1rTPA7HYV0IzhdLyhdjvilN8eYHNPLizZB0xS64tudSCN6kVkVvApUgHek8tp5jHY1J59O/NPprS2mlCTy7VKIIsth5bE771qvIAqH6VI2si5OF6Uv1G1wMY7VIEA1mLdsVFp43804FTfWLVgzDFIJLPLE4p4is7Wd/wA+XP8Aef5rdG2U+VDXcRF1IBt6j/NGWMYVBneqi02RQM+/aiUhAHSsoU8xyo2rY7CAe9AAT24Mq5FbJ18pCBtWuSbmcEdqzkl5ozkZoAEjY+YKO81fLGRvisILTzAH6UPMfLZh7UAB3vIxO1G8PyCIcoOMmlNzMWOMVjZSvbTK+SQpziqcsNyOrTZPHkRPLuNLy0aFsgkdRUFveAH1iQRDUJ9OeM83n27Yepta3iyIu3UZr1UUThgQ3OcYHasefB6qM77Knl1jivRbhrEXCzLE2FnlXDOOxPbNb5uL+I5jLbzyRXSBDmMjGT8vepzreiRagxJUgqTuNqh+vxXNhp4iSG3mVTtKRiRP3p4yTRs45YpRV8EC1LxSvrWKWKz0URuPQzhTkEVWGv8AGWvX9xPM9mYlBwSRvVrvfS2VtOgaNppOhI71W/FFnPdPI7yBCxyVTYVdFxQmV41FqytNV4r1SGdkWKEORnJXJpNp1rrV9rC3d9qMhjB2gjQKmKnT6LDE3OU53OxLb1oFqIXBA2z7VbKddHnZpNk20vS0GktcBRzcvXvUbvIAkrBRgdcU90q9I0uRCdh2zSmZfPnJHQ1zrsTtUCLD6RWtsRBs+1HTAQID17UsvZxy9MZqWwS5Fycbz8Fata30cUckbsOcOccwz0roHgLxJsOO4OeKKS3mPQE5Un2FcjeI92DDbWgBZ2bkGDvXSngXwyug8PQNuxwo5j1zXVibSozNSldlvfhSq52zWsgDajJE5fQWoB4yX6nrXb6Mz2bpbUSJ0HSlcth8hUgiiIUA9xWMtmBQSQ66s+VycCgJQo2IqSavCsaM2RmoheZMjEHvQKzy7hCAFds0nu0333p1HLhMEZ2pTqq9SNtqkSiL6zbqwY4qNyQAOdqkOoEsCM0oeI81MiTr/UeUXUuP7j/NYQS8igitN87NdSf6j/NZ2yFlGRSFgZDqPlNuBX0lybj/APKDmt1ByaxWfydhQASuzb1sZuwGaGEud6yjkZpBjpQA7tEP4dTigLi0FxIwJxRttO4iC7YrAo5cnHWggj91ZMjbAkZrOC2LLuKky2KzKS3asEsEQbUApULLMtbEBsiPGOY0bCBFgLMVIrfcWoltzGenX96jUmoNBcvG5xJjOPoays+Pa7/Zv6TPvjtfaJlZst3lHIJ/mk3EnDNhdRkmJGcLsST1rVp2rrDOSG3BwNqPvJBJCxJ6j3rljE2INsovjThCQXAaJkQJvhW61C7uwAKRzAMUGMZ61butAzXrRSJzEk4UdxVfcUWMdmjyI3M+evanv0PPGnyQ6fT1y2BgDsKQ3qrG2O9MbzW5EYqpGc4NJLuSS4ujyDK9qsUWzOySj0gy2nIgZTtmjbOPKhu3vQltalmUSAgn2pjeTxWGnkI35g7VLVFS5FGqz5YoOxpDrN8I4VbI9O9bbm+Yys7HrUQ4h1N2IRCCWyMe/wAqEWN0rMuEtAl8RfEWyiRQ0EGbiQ9gB0FdnaTpiaPoXIqeWBg4qG/09eCp4L4aTUtTjEWrah+dJGR/00x6U/3zVicQTLFG1sp3K9K7oxpWYuXIpSpGhdasrjCvdxJN3RnAIpnZpEwDeajKehU5qFWXCz3pEs8Oeb3FPYOHzolpcXiKQsSczLnqPlVqd8HK1XJJyVUA+1D3M4dTjFAW+qJeQLKjelh8PdfrXhmHksynP704gk1pmZmB6VHZrcE5JNO9SuS8rZ6UslQv0qRGCcgA2OaU6m2dvlT5bXY4G/ek+r2xRtvamRFkYuYAwJpe9t6qcTAjIoN0bm6VJJ1HqFryXUu36j/NeQEIoprewc1zNt+s/wA0K1tjoBSDAcx5ulBvGeamkkHpoCZeRt6As+WM4omziywzWq2IY70xgjHmDGwoIsPt4RyCvJSUr1G5Dis5I+dM0A+TVHdEbZrb54rQIwudq1tIPMUe9TRFBo5pTGq/FIcCh+NuEJ9LktllbleSESggdd91qwvC7hcahIl/dqDBkpCjDqepamHjdpax6fo868qsHaIn5EZ/8VVnx3ibOzRzrKo/s51bVZNEMrSR+YrHfHbtW9tdBtnMLcxIzgHNSK60ZLkeVyqWII+pFQfWOGLiASSoWgkIJ22BP0rIPSpuLEd5qs8upozjkkO2B2+tQ7i2+WaB1VsHPenuqW9y78zSgTcvKWG2ajN/pbBSZmEg9jTKrsh5WyDT6e8khYYOT1FEWmmKCWDF8dcjGKevYBDkAcvtisJoBEvpH2pnNejn2NgEk/4eM46Ug1S884NueWnV1G0qnAP2pPdWDchpLtlqhRFtRn9JAzU9/pt8H28Q+KX1vU4ebRdHcSHI2lm/Sq+4HU/SkfD3BGocc8S2OiabC0t1dSrGCo2UH4mPyUZP7V3Bp3COl+GfDNhoGjDENrFySS59Usn6mP1NdWKG52cWqyrEtvti3UpY7KIoM5xgGkthob6xdLO68ydDmpBYaFPrl6u5CrueYVO9L4ajsIACi5+ldyjbMSUvZCoeH1iUIEAApT4kaeLLgm5RIna4uSIYvLGTljirNubAFyFUftUI8U78WEekQdCJxKxB6DH/AN0+ykJut0V/w7oV5oelxxXrI0wXtvj60wgilvW8puVVbbnVcMPpTjStNk1vMgPKAcknvTp9C/DxHlADDuKhJjMrvX+F7myjaWIrdxDqYt3X/UtRln5GK4IK9flVqSWdzbzGaMsX6ZXqK0NDpupwSQanYhJAdrm3UJKB7kdGpqFaILHEhiBA7Uh15VVv2qf6jwRfW9tJPpo/4rbKM80B/MUf5k6iq61aUsW51ZSuxDDBFFCNEauHHmEVoJU19qDfmHG1AGVgetBJ2dPCTcy7frP81quYOWEnFM5uUXUu/wCs/wA1pvZF5SM0UTYgkzy9KV3pORtTm5Yb70qvGyRjeiiDRa5z0PWm1s55xtS+En2pjaHpmooA1V5mpiiDyhkjpQER9Yra8pKgdh3qUgNdzhOhGaw0bRrriDVo4rdMqN3YH4R3/f5U90nhOfUHWa6dreFvgjRfzXH/API+tWPoOgRWEtpCiBIlPMsajG/uT3NWxjYrZMdA0iDSdNtLWBAiRIN/c43NUt/UFxtbx6/oHD6Pme5Z3A7+kZJq+uURxk9gCa/Nvxf8R59Y/q6sYGdlt9JhMA5jsTJnm/2xXNq3tx0jQ+PheVSL9ZsRxsOtadT5L20ZOUA9c4oqCISQKRk5GR9KGuIHjBKoWHfFYiZ6vairuKtGxOzBiNugqGXWmu7FQSatLiC2e6mOI2UY70nh0Bi/MUNRZOxEEGkOUxyn7Vpj4TnnJYAle+ask6Py49NGrpqiI4GSRvtSj0iq5eHhbxNtzftUd1LRyx+EgHYbdatq/wBOKhk5fSepqV+C3hSvGfFSXF7EX0ewYSSc4yGbqq/fc/KmgnkajEjNKGHG5yHfgJ4RR+G/Cv8A6k1OEHXtVjPkhhvbQHoPkWqTHQZdWvCzcyrzZ6VYnEtk1zMUZvSuwCfDWq2EdpGAMdMVvwxKCUUeHy5nlk5sB0/RYtKj/STj2rXfXZeXkRMj5Uwk5rrOBkfKj7PQobKEXd2TFEu5Y9AKu2lFi7R9Ee8LSMOUKvMxPYVztxxdLxn4tNY2jk2enKI3ZN1ZwTmpt4v+PZsrafROGW9bgrJcj7YHzqJeEuhPYCW9lRvxFyedy25JPeklXSLIquWWVp2lpY28aqB0GcCjfwIm2Ix+1ERQEhSRW+RCoxH6jT0K2Ib/AEhACAR+1RLUtM5XfH3xVhtZPKOZ1IY0ovtKLM3pNFAmV9BdXWjzrLbSyRSqfSyHBH/3S/ii30njEZvovwF4y4/G264y3uy9x86lep6Swz6TUR1LT2TOARSNDdlRcVcF6loEzGaJpbYj0Xce8T/v2NRQq2ehH7Vd/wDxK5sVMBAktz8Uc3qRvqDSKXhfhbU5DcSi6sZG+KGBvQD8s1BNHRFzj8TL/rP80LOnOc9q+nlxcy/6z/NYSzgRnfegUAuY1GRildwEDCi7mRmc4O1BEFm6ZoA3QKtMbaNFxkVloXDt3rNwFjRlQfE/QD5VYOk8BRWqq0+ZWHu232pkrIsiFppb3rIIwRk9eUnaphpHCaWsnmrEyOf+44Bf9uw/mpRaaTHaRDykCAdhRYiO1WRjQrdmvSbNbaTmIy3TJ7/X3p1FEDdxuBsKEt4jTi1tz+AllxuvQ1ZVCMYXB5rR8deUj/avzD/qe4TuND8WoeK0HJBLOLeWRRjDfpz9R3r9Qo4vNsxjun/iuePEjwrsuJtC4ghv7GS9W7zGUiXLRKDkSj2IOD+1cGrg5x4NX4/JGE/sQTw91+PW9AtHD88oQKxqUzREJsuc9s1zf4e67PwTr+o6Dd3XMbKbyVbm+MdQ37ir3tteW4hDBidh3rCf1dHsIxUlZ9eacJVJaLkfsM0INLZUAC702t7xZhltzTK3hSYD0imSTIaaIyNI5cF1r29twkO6gYG2BUqS3RiwZcgUj1uAzFVjUhc8pK0rVcMiL5pkSsrGfVNQjgt4POmY4Xvk/Sul+G+Hrfw44Qg05D5dzIgeY4+JzuT+3Sox4dcIQ8HWi65qUa+cV5YEfqCf1fWvuIOKZ9VuGkZzyjYD2FamkweL7y7POfJarzS8UOkE3urvPO3q2zRVnavedBmk+h2EmoT56g771ZmlaRFp9t5soQKq8xLHAA+dai5MD+gPSdASONnmX0jrvviud/Hfxpk1C9utA0ObyrGBjHPNnqRtgVYPiT4/aXYLfaToQN5qLoYvxMBzDF/8u5+lc1x8K3WoTnmTzJpCWY46k9arnJdIuhF9sj/DOiS6pqsYILqu4yev1rpjgvh54rSMzJ6eQY3pL4c+GiWdus93GFJ6YG9WSVjtIkiiBGNs1EIfsmUgaaIBkRB8qYWumFV5nXcVu07S2OXkw3cUxkXlWrqKhRPCFY7UruYQWO1PpoTJkDrQjWwUnmAJFRQER1Gx5lO1QjWrZUJGO1T7WrpZJkhi9LHIqO3OiySxs0mGqKJsqjWrYktyioxNABIQetTji4LYyuuMbVD2YSnmHeqn2XLou+/vlW4mwP1H+aWT3+UJzj96X3123nyn/Mf5peJZr2aO3ij82R2Cqo7mgrJHb2813NDFChleQdBU70Xw05eWa+k83O4RNgp9s96f8BcH22j28Imj8y/K5kkIyMf21KTEvmEAYAPQVbGJW2D6fpUFjGFjiVRjoBR/lBvlW9YdhWfl4NWVRBqih5T7j2r1oxmiESvHSpA9gXOR7ipLHarDpADHAKZJxSC1TEgPzqTRyrJZsjMFz2oIK84o8VtO4SubXSkR73VJVz5KDCpnpzmm3COtjWknhuraO2ndCJY1GFZCN6p3jLhqbVvFB5IEkkZTG7ZHpSr0j0gW1tHPCiCcLhsGqE3KTLqUEq7OHv6n/BiXhDjCTXdIhBjI82ZYx6nj7NjuV7/KkfBvFYntVJckHGMmu0OI9ItfEKzexuua2vbbm8uRVyd/cdwa428VfBvWvC7VX1C3ty2kSyc55c8sPzH+X+KyNThe649Hqvj9ZGcVCb5J7perLNykH9s1N9GbzY1361QnCnEqT8h8xSQexq3+E9Qlv57aC3UyTSsFQL1JNcKTXCN2cU47ixNJ4dm1658i2UsFGZHxgLWq+sdN4TuHKuLq5TcK26L7k5qQ6xrcnC+nvp1lNFFHEnPf3eccz43GfYdKoDiLiqXjK9ktLaMx6TG2WJOGlb3Pyrahgjjjul2ePy6vJnntg6iTTirxZmvpbeMhbyFOpT0IPkD3rKDX9OvXgDz/AIU90cHv86hdvZZjUliXUYVaknDfDTX9wjyI2D2xXTC5fkZ+SMV0XPwzqHD2j2YnfUI2ZUySoLH9hVdeJ/FGt8fzpYaXDNYaQfS75w8wHuB0FTPR+HoLeBVKA7YINSCw0KBcnlCgdNqs/o5euSkeF/CPGSQAObYMvSrF0zw9t9OQSN5bMvutTgpHZr6VH2pTqV6ZQygYyO1CgkNubEt5y2yeXGvT2rXp+nTT3CSSLyoDnc9aNtrMzTZbIFN44UhUYO9OkK2YhQqgAYoa5PqxRruEU9KBBMsoyMCmoUwWLPU4+ZqL8R66tojwovM5PLkGnnEGox6fayZcKQO9Qzh+wbXdSe4njJhX183alY6Num6eR+bKclhkc3amM9mq6bPJgAAbbVr1K7U3qW0IBA2GK3cZXY0XhY4xztHgg1FEezmnxE1H8Vq0qJ6cbbUosLbNqmTvWGtS/itWZs55iTR1rHiBQKp7OhcE+1a3aOeYY6sf5qU+EXDAvtRudTlx5VoAEJHRz3+380g1s/4uT/Uf5q3fDayhi4HhkVcNIWZj7nOKlFL6JlosSx2ss7k5Gyk15CxeUmmVpboNMQY2O5oS3jUTMMVcilB8Kcw3FfSLhsUTAg5axmQF6YY1IBWMoYYxRKRrW1oVKjagAa1LcwJ7U0LmaIxmR0B7ocGg0QKdhREXagDVYaHaaashjQM8hyzsMsfqaPD8qY7V8BkV8FGKUhsS+WkOtx3SKAzeliB2qSalwtY8QWcqXKRMki4aJ0yrfUUjMYNyuf7qmlioKIPpQknww3Nco418a/6UrzhZZ+IOC1M9opLz6SOq9yYz3+lO/CHhebgThleINcQ2+sXK4t7aQb2kRH/Ub/N7CuouKLuS0tGEeABvgjOa5N8TdcvdQv5Ipp2KOSWAOMnNcv8AGhCflRrR1+fJi8Nkb441+44jvRp9rOw09SWdz1lJO5PyofSbDyUWGOHn3xzDaiNJ0yEnJLZI33qccN6HauzEhsg+9MvtyzmulwL9I4UeaRGeM5zVj8P6ELVU9BGKM0nToYyo5SfrUiht41YADaroo55SZogtQpzijlwiftW1YlHasLlQq7e1WUViu6nL5peIGklzjajFUOxz70XHAgjzjfNAALqIIsr8VfQ5fJfpXt0NyO1buQLEuBQALMS7ADpWUgS3gaToV3rbbxhnOfek3FlxJbW0gjblHLQBB+JbuTWdVazT1cxGwqXRwQ8N6GIlPKzDDZqPcD20d/xC0ky87gDBpvx9I0cZVTgBqRcjdEf4djN9rgdt1ViaVeNOtiO1eJXHl8uF+tSjguFOS5kx6wuxqkvF25luteEMjkxhthSN/UZfkV7Zwve3QYjJJxU1ttCSKBBKpD4zQPDunQi6jHLnfvTDVr+aO+dFfCrsBSRLGz//2Q==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19" y="1869846"/>
            <a:ext cx="3334536" cy="333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6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diff</a:t>
            </a:r>
          </a:p>
          <a:p>
            <a:r>
              <a:rPr lang="en-US" dirty="0" err="1"/>
              <a:t>rm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29320" y="1998483"/>
            <a:ext cx="1282045" cy="57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untracked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5493423" y="1998483"/>
            <a:ext cx="1282045" cy="57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7526" y="1998482"/>
            <a:ext cx="1282045" cy="57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9242887" y="1998481"/>
            <a:ext cx="1282045" cy="57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resp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</p:cNvCxnSpPr>
          <p:nvPr/>
        </p:nvCxnSpPr>
        <p:spPr>
          <a:xfrm flipH="1">
            <a:off x="4270341" y="2573518"/>
            <a:ext cx="2" cy="243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</p:cNvCxnSpPr>
          <p:nvPr/>
        </p:nvCxnSpPr>
        <p:spPr>
          <a:xfrm flipH="1">
            <a:off x="6123817" y="2573518"/>
            <a:ext cx="10629" cy="243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</p:cNvCxnSpPr>
          <p:nvPr/>
        </p:nvCxnSpPr>
        <p:spPr>
          <a:xfrm flipH="1">
            <a:off x="7998547" y="2573517"/>
            <a:ext cx="2" cy="243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</p:cNvCxnSpPr>
          <p:nvPr/>
        </p:nvCxnSpPr>
        <p:spPr>
          <a:xfrm>
            <a:off x="9883910" y="2573516"/>
            <a:ext cx="10627" cy="2337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98548" y="3657600"/>
            <a:ext cx="1885361" cy="1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21831" y="3638746"/>
            <a:ext cx="974946" cy="38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70342" y="2951818"/>
            <a:ext cx="3728206" cy="1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93616" y="304646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145074" y="3306548"/>
            <a:ext cx="185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78335" y="3343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70342" y="4020584"/>
            <a:ext cx="5613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12173" y="4014924"/>
            <a:ext cx="974946" cy="38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61065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1122152" cy="1551558"/>
          </a:xfrm>
        </p:spPr>
        <p:txBody>
          <a:bodyPr>
            <a:normAutofit/>
          </a:bodyPr>
          <a:lstStyle/>
          <a:p>
            <a:r>
              <a:rPr lang="en-US" dirty="0"/>
              <a:t>Commands for </a:t>
            </a:r>
            <a:r>
              <a:rPr lang="en-US" dirty="0"/>
              <a:t>Working collaboratively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clone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fetch</a:t>
            </a:r>
          </a:p>
          <a:p>
            <a:r>
              <a:rPr lang="en-US" dirty="0"/>
              <a:t>merge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70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144</TotalTime>
  <Words>83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方正姚体</vt:lpstr>
      <vt:lpstr>Arial</vt:lpstr>
      <vt:lpstr>Rockwell</vt:lpstr>
      <vt:lpstr>Rockwell Condensed</vt:lpstr>
      <vt:lpstr>Wingdings</vt:lpstr>
      <vt:lpstr>Wood Type</vt:lpstr>
      <vt:lpstr>Git introduction</vt:lpstr>
      <vt:lpstr>Agenda </vt:lpstr>
      <vt:lpstr>General ideas</vt:lpstr>
      <vt:lpstr>history</vt:lpstr>
      <vt:lpstr>Basic commands</vt:lpstr>
      <vt:lpstr>Commands for Working collaboratively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introduction</dc:title>
  <dc:creator>Deng, Haijun</dc:creator>
  <cp:lastModifiedBy>Deng, Haijun</cp:lastModifiedBy>
  <cp:revision>13</cp:revision>
  <dcterms:created xsi:type="dcterms:W3CDTF">2017-03-12T11:00:39Z</dcterms:created>
  <dcterms:modified xsi:type="dcterms:W3CDTF">2017-03-12T13:25:36Z</dcterms:modified>
</cp:coreProperties>
</file>