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A501-0809-4438-A9B4-50CD27624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FCCD1-AB1A-4AB6-8A0B-35732281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957BF-37AB-4348-860A-78FC6D5A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1B71B-0B01-4661-A1D0-7AF09377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DE28D-BCBF-4A3C-9280-DC118A40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5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79140-2146-40C5-8C07-532C6EF6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9AC00-F643-48C7-BD01-6373702D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3F9FD-7CD1-42E1-9788-85E3D231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C2929-3DD9-4A18-B797-DB916F19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71169-0915-49FB-869C-691D7243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EE6B60-BD60-43EE-9D3C-19086E78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0FD42-937B-4270-A235-77A649A5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79A6B-7545-4014-8A2E-E8B6B43A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F913A-8A42-4C32-9920-C267598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DD559-4935-4936-8DBA-93E56D7D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2B2-D60D-42C3-91DD-A57142D5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BF4B7-A2F9-4451-9E19-96E572BE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6E704-8636-4838-9A06-F8D404B2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236AA-AFFD-4E8D-A565-016754C3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EBA45-77E9-4130-8DF0-0A77A829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CBC66-05C6-423A-A38E-B5B4A18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F99C-D974-4A62-8A03-0D1A185C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4C0F9-4603-43A4-9C86-4C7EB61C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2B48-CD4B-474F-8D4A-DD9E814F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28B79-7D7F-4FD7-BC41-2EF446A7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1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21A05-321F-4E79-BC99-91A540F3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10C8B-09FD-4BCE-8435-C6EEA5468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BB1E9B-9396-4F97-B08A-0559D5D9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1AC44-3D3D-42D6-900B-11F7BB1E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016D8-9FF6-41FE-A48B-C00B6AED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CA1F4-192F-49AA-B825-2922701C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01598-3A6C-494A-B524-767625BF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489C1-87BC-4B28-8186-902AEAA0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12147-6AEB-41AB-86E5-CFD45FEB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8C132-B148-4D53-8025-AC053258B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CE5A8-6B24-462B-8D75-D992B1C53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41BCE-BB0F-41BD-8804-49263515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1DAD2-6E2A-4379-A521-9FE40473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04E1A9-4D78-40EA-BA73-9EEDC51A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8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03FE2-72AF-4CB5-A9B2-712F961C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22ACE-DC08-440A-BD14-BC9D7227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711DF-5131-409E-998E-44707365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563898-113B-46F9-861E-D86AC246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53454-CC69-4044-B7B5-062B758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AFD2C3-DA2E-4CDB-9BFB-2EA9E5BF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3EFED-38A3-4A21-A8EA-068987FA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08C02-B56E-4F8C-99C7-698027BC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B729B-80B8-4DBF-A56C-5512BCF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582FE-2CF2-4B8D-95BF-4C1CAC8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B799F-03F5-4510-8634-CFFD07AD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2149B-A01B-4A9B-907B-5931A962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14C5C-E068-439F-BF21-A1735909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0144-8EB7-4E52-8BCB-94472342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FE9C90-F7B3-489D-825E-3426BCDE3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9C5F0-79E2-40A5-A2E2-C68CE5185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D325C-67A9-46AA-8F12-A970A520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6AEAA-831E-4775-91C7-3874779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41C99-43AD-4C28-B1F7-A4B8D5E8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6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79667F-D388-496B-8525-CA9C25D5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7272F-68E8-4DD4-AE1E-AB2A0766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60982-9E3F-4D44-82FC-5CCDE7DFA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BE3D-ED00-4532-8F4B-AB2EE19935B8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5DB60-4CDD-43DE-B7C7-D0BBD21DD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B0FA5-6C5C-4C2D-A903-D376BB16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24FE-43A6-4548-8C71-2C131ABE9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758913-4D74-4EF9-BAC1-5C853F9C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7" y="482968"/>
            <a:ext cx="5892063" cy="5892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B9D0D-97D1-4F93-8973-684412C45A0A}"/>
              </a:ext>
            </a:extLst>
          </p:cNvPr>
          <p:cNvSpPr txBox="1"/>
          <p:nvPr/>
        </p:nvSpPr>
        <p:spPr>
          <a:xfrm>
            <a:off x="6620608" y="3244334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Ammonium_Lactate_solution_score_0.8119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0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4B9D0D-97D1-4F93-8973-684412C45A0A}"/>
              </a:ext>
            </a:extLst>
          </p:cNvPr>
          <p:cNvSpPr txBox="1"/>
          <p:nvPr/>
        </p:nvSpPr>
        <p:spPr>
          <a:xfrm>
            <a:off x="6620608" y="3244334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/>
              <a:t>Calcium_Citrate_Tetrahydrate_score_0.6737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CEBB8-8338-4F02-B703-839697BD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7" y="482968"/>
            <a:ext cx="5892063" cy="5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4B9D0D-97D1-4F93-8973-684412C45A0A}"/>
              </a:ext>
            </a:extLst>
          </p:cNvPr>
          <p:cNvSpPr txBox="1"/>
          <p:nvPr/>
        </p:nvSpPr>
        <p:spPr>
          <a:xfrm>
            <a:off x="6620608" y="3244334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Dexpanthenol_score_0.8373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34758E-6623-48D7-B3B6-4F0ACC39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7" y="482968"/>
            <a:ext cx="5892063" cy="5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4B9D0D-97D1-4F93-8973-684412C45A0A}"/>
              </a:ext>
            </a:extLst>
          </p:cNvPr>
          <p:cNvSpPr txBox="1"/>
          <p:nvPr/>
        </p:nvSpPr>
        <p:spPr>
          <a:xfrm>
            <a:off x="6620608" y="3244334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L-Glutamine_score_0.7276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33E500-DF3E-4283-9C53-2DA10591B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1" y="298302"/>
            <a:ext cx="5892063" cy="5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7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4B9D0D-97D1-4F93-8973-684412C45A0A}"/>
              </a:ext>
            </a:extLst>
          </p:cNvPr>
          <p:cNvSpPr txBox="1"/>
          <p:nvPr/>
        </p:nvSpPr>
        <p:spPr>
          <a:xfrm>
            <a:off x="6620608" y="3244334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Malic_Acid_score_0.6370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E4E819-EC01-45EF-AF47-73A93D4D8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7" y="482968"/>
            <a:ext cx="5892063" cy="5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6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4B9D0D-97D1-4F93-8973-684412C45A0A}"/>
              </a:ext>
            </a:extLst>
          </p:cNvPr>
          <p:cNvSpPr txBox="1"/>
          <p:nvPr/>
        </p:nvSpPr>
        <p:spPr>
          <a:xfrm>
            <a:off x="6620608" y="3244334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Midodrine_Hydrochloride_score_0.8316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8788D2-FC46-44DF-9629-A52429E33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3" y="482968"/>
            <a:ext cx="5892063" cy="5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4B9D0D-97D1-4F93-8973-684412C45A0A}"/>
              </a:ext>
            </a:extLst>
          </p:cNvPr>
          <p:cNvSpPr txBox="1"/>
          <p:nvPr/>
        </p:nvSpPr>
        <p:spPr>
          <a:xfrm>
            <a:off x="6620608" y="3244334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Strontium_Ranelate_score_0.1115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36929-AA48-45A3-9E64-5CABD09B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7" y="482968"/>
            <a:ext cx="5892063" cy="5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yjchoi</dc:creator>
  <cp:lastModifiedBy>yjchoi</cp:lastModifiedBy>
  <cp:revision>1</cp:revision>
  <dcterms:created xsi:type="dcterms:W3CDTF">2021-10-06T12:58:14Z</dcterms:created>
  <dcterms:modified xsi:type="dcterms:W3CDTF">2021-10-06T13:00:41Z</dcterms:modified>
</cp:coreProperties>
</file>