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36DB-135D-4AF5-A584-3B637D1B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6A68F-E463-45A1-BCF5-4664B8EB4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FDDC-1251-4B53-8E20-2054D824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744E-1030-4B4C-B508-B157DB6A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C8346-F3A2-464C-B4BA-9BCFCD54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6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9918-4C02-4F75-8D90-F0BE70F0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56F68-439B-467F-BEEF-E98FEE3D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28741-1832-4A64-BEEC-A8AB0DC7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C7405-D9DD-4B2B-BE62-54260AF8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7F49-A05F-4DEA-B06C-1F5CF363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EAF58-DA7D-42E7-A256-D3561CF74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14AF5-799C-4D39-8663-7B5D9B0DD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7C4E-0118-4F26-9B0D-192B1D4A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33284-B1CA-45C5-8AF7-074BB6D9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0A29C-C1C8-4A05-9AA5-4279A609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6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A1BA-31F1-45F5-B6AF-1651322C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606E-B6D2-4EE8-862B-00DA08D3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2BE0-6DD3-4E4C-9E23-650CA06D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71C01-A80B-4B4D-94A6-8391D1A2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382C-1F8E-40CF-9BA1-02959908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8D78-91F2-456D-8B91-617AB3E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32D2E-C2B1-4127-9CC4-3514491B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3A73F-3E7B-4FB2-A14A-C68502EA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6F64D-006A-478C-9B4A-E067E8F7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7FE1-2328-4EEB-947B-2598A3AE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4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D4FB-DB4E-4902-8FA3-5EB7223D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A174-2583-46F9-A149-1CD31E3D8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7383-28F0-4523-885B-56619FDF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7F3A2-A4EA-45BD-936F-A83FD25C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25F1F-146A-4E68-B3CB-7A8BC7BF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28B36-7B64-4A8D-82B1-D1F0971F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0EBB-FD99-467C-BAC1-F58A8289B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6927D-681F-4E6E-B30A-A25C997B2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7162E-5950-4EE5-BAFE-CBF294477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1B129-5862-42F3-9D89-F82AC8801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6D3A7-12B7-450C-BE79-85D6EEBD3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B1C50-60C7-4FDB-A1EE-DEEA5A54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86AB6-1368-41E7-8687-17D9F971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E3A46-E3FC-4B8C-83B3-C567F2A3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9D37-8312-4F73-9AAE-3837F715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A4CAF-0082-41C9-AE0D-AB28CCED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EBA17-F902-439C-9480-63A19E54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19E52-6275-46E5-B892-F7CA447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D2BC7-8ABE-4DDB-BBC3-CBA68101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02D46-2495-4D0B-8481-5A0DFE6F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09E65-C5B1-4041-908F-E093D36F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D18F-DAD9-4F6B-B32C-477C30DC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CCD8-EB87-4C07-A3D7-BE8A69F7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461DB-980A-4879-8BE0-C8B984D46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CB216-894D-4CC1-B279-855F5CE3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5DD4C-608D-450E-9C2B-C142EAF6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3F020-3F4D-4C73-9A4B-7D512714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0E99-673F-4EAD-A0A7-39622224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C8DF4-3DA2-451C-900E-2256B86B0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D9A7D-192C-4E16-9C81-242DCD24E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941D8-EE51-4B5A-87E3-F05D1EE6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6DD1-836F-4BC8-A7BD-FDF7E4700D0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A012F-1954-49D8-90A2-75ACC742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4340D-F103-4EF7-A4E1-9664080B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8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1C8F3-2A4D-47B8-BB89-27DA2B67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7F8B-AB00-4EBB-B63F-07B12DC54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176BD-A019-4BA4-BC23-00C1A8B70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6DD1-836F-4BC8-A7BD-FDF7E4700D0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A209B-77D2-4BF4-8A53-C88CA0593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FECE-A936-45CA-81FB-EBC41AA56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7AE5-2452-49EE-AB42-8373180D9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F58FCA-4853-42E7-A004-2B5FAF384F36}"/>
              </a:ext>
            </a:extLst>
          </p:cNvPr>
          <p:cNvGrpSpPr/>
          <p:nvPr/>
        </p:nvGrpSpPr>
        <p:grpSpPr>
          <a:xfrm>
            <a:off x="756697" y="0"/>
            <a:ext cx="10117287" cy="6858000"/>
            <a:chOff x="756697" y="0"/>
            <a:chExt cx="10117287" cy="6858000"/>
          </a:xfrm>
        </p:grpSpPr>
        <p:pic>
          <p:nvPicPr>
            <p:cNvPr id="5" name="Picture 4" descr="A person wearing a black coat and standing on a sidewalk&#10;&#10;Description automatically generated with low confidence">
              <a:extLst>
                <a:ext uri="{FF2B5EF4-FFF2-40B4-BE49-F238E27FC236}">
                  <a16:creationId xmlns:a16="http://schemas.microsoft.com/office/drawing/2014/main" id="{95491D36-B4C9-4896-877E-F720EE58A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697" y="0"/>
              <a:ext cx="4664983" cy="6858000"/>
            </a:xfrm>
            <a:prstGeom prst="rect">
              <a:avLst/>
            </a:prstGeom>
          </p:spPr>
        </p:pic>
        <p:pic>
          <p:nvPicPr>
            <p:cNvPr id="6" name="Picture 5" descr="Logo, company name&#10;&#10;Description automatically generated">
              <a:extLst>
                <a:ext uri="{FF2B5EF4-FFF2-40B4-BE49-F238E27FC236}">
                  <a16:creationId xmlns:a16="http://schemas.microsoft.com/office/drawing/2014/main" id="{9A213F3D-3AE8-4726-9AB1-40B17341F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078" y="4726348"/>
              <a:ext cx="2130487" cy="2130487"/>
            </a:xfrm>
            <a:prstGeom prst="rect">
              <a:avLst/>
            </a:prstGeom>
          </p:spPr>
        </p:pic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44D9242B-AB46-4C61-8F1F-028C492E9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7595" y="2741904"/>
              <a:ext cx="1984444" cy="1984444"/>
            </a:xfrm>
            <a:prstGeom prst="rect">
              <a:avLst/>
            </a:prstGeom>
          </p:spPr>
        </p:pic>
        <p:pic>
          <p:nvPicPr>
            <p:cNvPr id="10" name="Picture 9" descr="Logo, company name&#10;&#10;Description automatically generated">
              <a:extLst>
                <a:ext uri="{FF2B5EF4-FFF2-40B4-BE49-F238E27FC236}">
                  <a16:creationId xmlns:a16="http://schemas.microsoft.com/office/drawing/2014/main" id="{813260FC-44C0-45C1-A722-1B4C6CFC7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100" y="579088"/>
              <a:ext cx="1984443" cy="2040230"/>
            </a:xfrm>
            <a:prstGeom prst="rect">
              <a:avLst/>
            </a:prstGeom>
          </p:spPr>
        </p:pic>
        <p:pic>
          <p:nvPicPr>
            <p:cNvPr id="12" name="Picture 11" descr="A screenshot of a video game&#10;&#10;Description automatically generated with medium confidence">
              <a:extLst>
                <a:ext uri="{FF2B5EF4-FFF2-40B4-BE49-F238E27FC236}">
                  <a16:creationId xmlns:a16="http://schemas.microsoft.com/office/drawing/2014/main" id="{BAF99E5B-C101-41BA-9E98-D4B3BF06A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963" y="2381209"/>
              <a:ext cx="2755021" cy="740597"/>
            </a:xfrm>
            <a:prstGeom prst="rect">
              <a:avLst/>
            </a:prstGeom>
          </p:spPr>
        </p:pic>
        <p:pic>
          <p:nvPicPr>
            <p:cNvPr id="14" name="Picture 13" descr="Logo, company name&#10;&#10;Description automatically generated">
              <a:extLst>
                <a:ext uri="{FF2B5EF4-FFF2-40B4-BE49-F238E27FC236}">
                  <a16:creationId xmlns:a16="http://schemas.microsoft.com/office/drawing/2014/main" id="{DBB8B48B-9CD4-45FC-A542-DC22BEE5A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006" y="5208438"/>
              <a:ext cx="1685968" cy="1302493"/>
            </a:xfrm>
            <a:prstGeom prst="rect">
              <a:avLst/>
            </a:prstGeom>
          </p:spPr>
        </p:pic>
        <p:pic>
          <p:nvPicPr>
            <p:cNvPr id="2050" name="Picture 2" descr="Shape, square&#10;&#10;Description automatically generated">
              <a:extLst>
                <a:ext uri="{FF2B5EF4-FFF2-40B4-BE49-F238E27FC236}">
                  <a16:creationId xmlns:a16="http://schemas.microsoft.com/office/drawing/2014/main" id="{AD1B0CD4-D10B-4A79-AE9B-DC7A9B823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161" y="442222"/>
              <a:ext cx="1905000" cy="1905000"/>
            </a:xfrm>
            <a:prstGeom prst="rect">
              <a:avLst/>
            </a:prstGeom>
            <a:noFill/>
          </p:spPr>
        </p:pic>
        <p:pic>
          <p:nvPicPr>
            <p:cNvPr id="3074" name="Picture 2" descr="Logo&#10;&#10;Description automatically generated">
              <a:extLst>
                <a:ext uri="{FF2B5EF4-FFF2-40B4-BE49-F238E27FC236}">
                  <a16:creationId xmlns:a16="http://schemas.microsoft.com/office/drawing/2014/main" id="{6D3A7817-5BFD-478F-BF33-C687DF269D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62" r="40093" b="10537"/>
            <a:stretch/>
          </p:blipFill>
          <p:spPr bwMode="auto">
            <a:xfrm>
              <a:off x="9012964" y="3429000"/>
              <a:ext cx="1287395" cy="138469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3284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E97D649-9146-4E67-92C6-BACDDEB5FB70}"/>
              </a:ext>
            </a:extLst>
          </p:cNvPr>
          <p:cNvGrpSpPr/>
          <p:nvPr/>
        </p:nvGrpSpPr>
        <p:grpSpPr>
          <a:xfrm>
            <a:off x="756697" y="0"/>
            <a:ext cx="10001421" cy="6858000"/>
            <a:chOff x="756697" y="0"/>
            <a:chExt cx="10001421" cy="6858000"/>
          </a:xfrm>
        </p:grpSpPr>
        <p:pic>
          <p:nvPicPr>
            <p:cNvPr id="5" name="Picture 4" descr="A person wearing a black coat and standing on a sidewalk&#10;&#10;Description automatically generated with low confidence">
              <a:extLst>
                <a:ext uri="{FF2B5EF4-FFF2-40B4-BE49-F238E27FC236}">
                  <a16:creationId xmlns:a16="http://schemas.microsoft.com/office/drawing/2014/main" id="{95491D36-B4C9-4896-877E-F720EE58A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697" y="0"/>
              <a:ext cx="4664983" cy="6858000"/>
            </a:xfrm>
            <a:prstGeom prst="rect">
              <a:avLst/>
            </a:prstGeom>
          </p:spPr>
        </p:pic>
        <p:pic>
          <p:nvPicPr>
            <p:cNvPr id="6" name="Picture 5" descr="Logo, company name&#10;&#10;Description automatically generated">
              <a:extLst>
                <a:ext uri="{FF2B5EF4-FFF2-40B4-BE49-F238E27FC236}">
                  <a16:creationId xmlns:a16="http://schemas.microsoft.com/office/drawing/2014/main" id="{9A213F3D-3AE8-4726-9AB1-40B17341F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7631" y="4297721"/>
              <a:ext cx="2130487" cy="2130487"/>
            </a:xfrm>
            <a:prstGeom prst="rect">
              <a:avLst/>
            </a:prstGeom>
          </p:spPr>
        </p:pic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44D9242B-AB46-4C61-8F1F-028C492E9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0653" y="1893538"/>
              <a:ext cx="1984444" cy="1984444"/>
            </a:xfrm>
            <a:prstGeom prst="rect">
              <a:avLst/>
            </a:prstGeom>
          </p:spPr>
        </p:pic>
        <p:pic>
          <p:nvPicPr>
            <p:cNvPr id="10" name="Picture 9" descr="Logo, company name&#10;&#10;Description automatically generated">
              <a:extLst>
                <a:ext uri="{FF2B5EF4-FFF2-40B4-BE49-F238E27FC236}">
                  <a16:creationId xmlns:a16="http://schemas.microsoft.com/office/drawing/2014/main" id="{813260FC-44C0-45C1-A722-1B4C6CFC7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122" y="1893538"/>
              <a:ext cx="1984443" cy="2040230"/>
            </a:xfrm>
            <a:prstGeom prst="rect">
              <a:avLst/>
            </a:prstGeom>
          </p:spPr>
        </p:pic>
        <p:pic>
          <p:nvPicPr>
            <p:cNvPr id="4098" name="Picture 2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EC79BC85-AB6B-41FC-995B-E9C224D98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055" y="79828"/>
              <a:ext cx="4619625" cy="990600"/>
            </a:xfrm>
            <a:prstGeom prst="rect">
              <a:avLst/>
            </a:prstGeom>
            <a:noFill/>
          </p:spPr>
        </p:pic>
        <p:pic>
          <p:nvPicPr>
            <p:cNvPr id="2" name="Picture 2" descr="Logo&#10;&#10;Description automatically generated">
              <a:extLst>
                <a:ext uri="{FF2B5EF4-FFF2-40B4-BE49-F238E27FC236}">
                  <a16:creationId xmlns:a16="http://schemas.microsoft.com/office/drawing/2014/main" id="{164A1B3B-13F1-4AEB-AD07-1B4233BFB5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62" r="40093" b="10537"/>
            <a:stretch/>
          </p:blipFill>
          <p:spPr bwMode="auto">
            <a:xfrm>
              <a:off x="5988076" y="4443059"/>
              <a:ext cx="1710534" cy="183981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79080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Yunhao Ge</dc:creator>
  <cp:lastModifiedBy>Yunhao Ge</cp:lastModifiedBy>
  <cp:revision>3</cp:revision>
  <dcterms:created xsi:type="dcterms:W3CDTF">2021-07-17T15:43:32Z</dcterms:created>
  <dcterms:modified xsi:type="dcterms:W3CDTF">2021-07-17T17:53:23Z</dcterms:modified>
</cp:coreProperties>
</file>