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0E513-7911-4F4E-B010-D0E83FF7A0B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274B6-CCBE-41F8-8593-E9D218B363E3}">
      <dgm:prSet phldrT="[Text]"/>
      <dgm:spPr/>
      <dgm:t>
        <a:bodyPr/>
        <a:lstStyle/>
        <a:p>
          <a:r>
            <a:rPr lang="en-US" dirty="0" smtClean="0"/>
            <a:t>Pre-amp</a:t>
          </a:r>
          <a:endParaRPr lang="en-US" dirty="0"/>
        </a:p>
      </dgm:t>
    </dgm:pt>
    <dgm:pt modelId="{3D27F892-FB68-4399-9BAA-E646512F8472}" type="parTrans" cxnId="{1FE746B3-7E6F-4FD7-96F3-21498DC8F142}">
      <dgm:prSet/>
      <dgm:spPr/>
      <dgm:t>
        <a:bodyPr/>
        <a:lstStyle/>
        <a:p>
          <a:endParaRPr lang="en-US"/>
        </a:p>
      </dgm:t>
    </dgm:pt>
    <dgm:pt modelId="{FC42F34F-2D9D-4A1E-B86B-CAA09AA9EDAC}" type="sibTrans" cxnId="{1FE746B3-7E6F-4FD7-96F3-21498DC8F142}">
      <dgm:prSet/>
      <dgm:spPr/>
      <dgm:t>
        <a:bodyPr/>
        <a:lstStyle/>
        <a:p>
          <a:endParaRPr lang="en-US"/>
        </a:p>
      </dgm:t>
    </dgm:pt>
    <dgm:pt modelId="{5423B4B9-303A-4A4B-849F-40ACA64E033C}">
      <dgm:prSet phldrT="[Text]"/>
      <dgm:spPr/>
      <dgm:t>
        <a:bodyPr/>
        <a:lstStyle/>
        <a:p>
          <a:r>
            <a:rPr lang="en-US" dirty="0" smtClean="0"/>
            <a:t>Microphone Circuit</a:t>
          </a:r>
          <a:endParaRPr lang="en-US" dirty="0"/>
        </a:p>
      </dgm:t>
    </dgm:pt>
    <dgm:pt modelId="{2AD1E573-DB7D-4B6E-8C8D-96558D3519FE}" type="parTrans" cxnId="{2A9BB269-9788-490F-BD7E-DE419A6B5366}">
      <dgm:prSet/>
      <dgm:spPr/>
      <dgm:t>
        <a:bodyPr/>
        <a:lstStyle/>
        <a:p>
          <a:endParaRPr lang="en-US"/>
        </a:p>
      </dgm:t>
    </dgm:pt>
    <dgm:pt modelId="{9948B898-89FF-4E72-9D88-DBEB83F4DF06}" type="sibTrans" cxnId="{2A9BB269-9788-490F-BD7E-DE419A6B5366}">
      <dgm:prSet/>
      <dgm:spPr/>
      <dgm:t>
        <a:bodyPr/>
        <a:lstStyle/>
        <a:p>
          <a:endParaRPr lang="en-US"/>
        </a:p>
      </dgm:t>
    </dgm:pt>
    <dgm:pt modelId="{1EC77A1B-C84B-4BAA-9B92-E445A5F3635C}">
      <dgm:prSet phldrT="[Text]"/>
      <dgm:spPr/>
      <dgm:t>
        <a:bodyPr/>
        <a:lstStyle/>
        <a:p>
          <a:r>
            <a:rPr lang="en-US" dirty="0" smtClean="0"/>
            <a:t>Amplifier Circuit</a:t>
          </a:r>
          <a:endParaRPr lang="en-US" dirty="0"/>
        </a:p>
      </dgm:t>
    </dgm:pt>
    <dgm:pt modelId="{6760B31E-4FB3-49BF-BDE6-EF8271137AA5}" type="parTrans" cxnId="{D0D36B02-D610-4302-B8C2-7EF5F2946CB8}">
      <dgm:prSet/>
      <dgm:spPr/>
      <dgm:t>
        <a:bodyPr/>
        <a:lstStyle/>
        <a:p>
          <a:endParaRPr lang="en-US"/>
        </a:p>
      </dgm:t>
    </dgm:pt>
    <dgm:pt modelId="{822EC11C-625C-4B47-B447-562E39FC1649}" type="sibTrans" cxnId="{D0D36B02-D610-4302-B8C2-7EF5F2946CB8}">
      <dgm:prSet/>
      <dgm:spPr/>
      <dgm:t>
        <a:bodyPr/>
        <a:lstStyle/>
        <a:p>
          <a:endParaRPr lang="en-US"/>
        </a:p>
      </dgm:t>
    </dgm:pt>
    <dgm:pt modelId="{B30A7795-3C3C-4B28-86F8-74376C9A916C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60FFE1D5-4AD3-43CD-9939-8F3C9E08BB98}" type="parTrans" cxnId="{A672378B-3FA4-4464-AB7A-B3D1D22409B0}">
      <dgm:prSet/>
      <dgm:spPr/>
      <dgm:t>
        <a:bodyPr/>
        <a:lstStyle/>
        <a:p>
          <a:endParaRPr lang="en-US"/>
        </a:p>
      </dgm:t>
    </dgm:pt>
    <dgm:pt modelId="{1DACDAC7-A51D-46C0-97D6-42681505456B}" type="sibTrans" cxnId="{A672378B-3FA4-4464-AB7A-B3D1D22409B0}">
      <dgm:prSet/>
      <dgm:spPr/>
      <dgm:t>
        <a:bodyPr/>
        <a:lstStyle/>
        <a:p>
          <a:endParaRPr lang="en-US"/>
        </a:p>
      </dgm:t>
    </dgm:pt>
    <dgm:pt modelId="{7ED0D854-83A5-450D-B472-5BE2016930DC}">
      <dgm:prSet phldrT="[Text]"/>
      <dgm:spPr/>
      <dgm:t>
        <a:bodyPr/>
        <a:lstStyle/>
        <a:p>
          <a:r>
            <a:rPr lang="en-US" dirty="0" smtClean="0"/>
            <a:t>MF10</a:t>
          </a:r>
          <a:endParaRPr lang="en-US" dirty="0"/>
        </a:p>
      </dgm:t>
    </dgm:pt>
    <dgm:pt modelId="{911E52D6-7184-4F3A-ABA0-A6637495C4C0}" type="parTrans" cxnId="{2BACA54D-35F2-4DF6-98EC-096545D7A175}">
      <dgm:prSet/>
      <dgm:spPr/>
      <dgm:t>
        <a:bodyPr/>
        <a:lstStyle/>
        <a:p>
          <a:endParaRPr lang="en-US"/>
        </a:p>
      </dgm:t>
    </dgm:pt>
    <dgm:pt modelId="{64638B41-1DE0-4F9E-90B9-1A08BD9FB17C}" type="sibTrans" cxnId="{2BACA54D-35F2-4DF6-98EC-096545D7A175}">
      <dgm:prSet/>
      <dgm:spPr/>
      <dgm:t>
        <a:bodyPr/>
        <a:lstStyle/>
        <a:p>
          <a:endParaRPr lang="en-US"/>
        </a:p>
      </dgm:t>
    </dgm:pt>
    <dgm:pt modelId="{4F3F3C23-F70A-4F34-BB82-FC091FF90083}">
      <dgm:prSet phldrT="[Text]"/>
      <dgm:spPr/>
      <dgm:t>
        <a:bodyPr/>
        <a:lstStyle/>
        <a:p>
          <a:r>
            <a:rPr lang="en-US" dirty="0" smtClean="0"/>
            <a:t>Rectifiers</a:t>
          </a:r>
          <a:endParaRPr lang="en-US" dirty="0"/>
        </a:p>
      </dgm:t>
    </dgm:pt>
    <dgm:pt modelId="{A22969EB-6A00-47D6-9B3B-B9051689F1A9}" type="parTrans" cxnId="{D413D564-114D-4441-BB04-8ED491D142BC}">
      <dgm:prSet/>
      <dgm:spPr/>
      <dgm:t>
        <a:bodyPr/>
        <a:lstStyle/>
        <a:p>
          <a:endParaRPr lang="en-US"/>
        </a:p>
      </dgm:t>
    </dgm:pt>
    <dgm:pt modelId="{EF4394C4-0961-4469-AEEC-BC5D3545F9D6}" type="sibTrans" cxnId="{D413D564-114D-4441-BB04-8ED491D142BC}">
      <dgm:prSet/>
      <dgm:spPr/>
      <dgm:t>
        <a:bodyPr/>
        <a:lstStyle/>
        <a:p>
          <a:endParaRPr lang="en-US"/>
        </a:p>
      </dgm:t>
    </dgm:pt>
    <dgm:pt modelId="{A612D93A-5EBB-4301-B534-A06AD9DA6588}">
      <dgm:prSet phldrT="[Text]"/>
      <dgm:spPr/>
      <dgm:t>
        <a:bodyPr/>
        <a:lstStyle/>
        <a:p>
          <a:r>
            <a:rPr lang="en-US" dirty="0" smtClean="0"/>
            <a:t>Display</a:t>
          </a:r>
          <a:endParaRPr lang="en-US" dirty="0"/>
        </a:p>
      </dgm:t>
    </dgm:pt>
    <dgm:pt modelId="{9B8ABEC8-DB9D-4D9E-AD0B-07529AA9C652}" type="parTrans" cxnId="{A52E3DCD-8732-48DE-8B5F-FB8763FA0395}">
      <dgm:prSet/>
      <dgm:spPr/>
      <dgm:t>
        <a:bodyPr/>
        <a:lstStyle/>
        <a:p>
          <a:endParaRPr lang="en-US"/>
        </a:p>
      </dgm:t>
    </dgm:pt>
    <dgm:pt modelId="{28F418E2-9116-4A4A-929E-933718C6C3F1}" type="sibTrans" cxnId="{A52E3DCD-8732-48DE-8B5F-FB8763FA0395}">
      <dgm:prSet/>
      <dgm:spPr/>
      <dgm:t>
        <a:bodyPr/>
        <a:lstStyle/>
        <a:p>
          <a:endParaRPr lang="en-US"/>
        </a:p>
      </dgm:t>
    </dgm:pt>
    <dgm:pt modelId="{D86A6533-35E9-4F99-B3DA-CC3E92A67D31}">
      <dgm:prSet phldrT="[Text]"/>
      <dgm:spPr/>
      <dgm:t>
        <a:bodyPr/>
        <a:lstStyle/>
        <a:p>
          <a:r>
            <a:rPr lang="en-US" dirty="0" smtClean="0"/>
            <a:t>Display Logic (Microcontroller)</a:t>
          </a:r>
          <a:endParaRPr lang="en-US" dirty="0"/>
        </a:p>
      </dgm:t>
    </dgm:pt>
    <dgm:pt modelId="{904121F9-C37F-4D44-AF88-9BBCCCECF246}" type="parTrans" cxnId="{4054BD41-9A80-4777-A0B4-2779297737FD}">
      <dgm:prSet/>
      <dgm:spPr/>
      <dgm:t>
        <a:bodyPr/>
        <a:lstStyle/>
        <a:p>
          <a:endParaRPr lang="en-US"/>
        </a:p>
      </dgm:t>
    </dgm:pt>
    <dgm:pt modelId="{A174E0DE-D735-4104-B676-75469F91B8F5}" type="sibTrans" cxnId="{4054BD41-9A80-4777-A0B4-2779297737FD}">
      <dgm:prSet/>
      <dgm:spPr/>
      <dgm:t>
        <a:bodyPr/>
        <a:lstStyle/>
        <a:p>
          <a:endParaRPr lang="en-US"/>
        </a:p>
      </dgm:t>
    </dgm:pt>
    <dgm:pt modelId="{8642E09A-901E-48DA-9B40-22B91683E032}">
      <dgm:prSet phldrT="[Text]"/>
      <dgm:spPr/>
      <dgm:t>
        <a:bodyPr/>
        <a:lstStyle/>
        <a:p>
          <a:endParaRPr lang="en-US" dirty="0"/>
        </a:p>
      </dgm:t>
    </dgm:pt>
    <dgm:pt modelId="{8ED9C895-9331-492F-B647-F31FB952C0B2}" type="parTrans" cxnId="{EE591AB6-3DA9-4CAE-8165-79898DBF9355}">
      <dgm:prSet/>
      <dgm:spPr/>
      <dgm:t>
        <a:bodyPr/>
        <a:lstStyle/>
        <a:p>
          <a:endParaRPr lang="en-US"/>
        </a:p>
      </dgm:t>
    </dgm:pt>
    <dgm:pt modelId="{86D43A9B-8005-4970-BC72-5E61BE4D5F7C}" type="sibTrans" cxnId="{EE591AB6-3DA9-4CAE-8165-79898DBF9355}">
      <dgm:prSet/>
      <dgm:spPr/>
      <dgm:t>
        <a:bodyPr/>
        <a:lstStyle/>
        <a:p>
          <a:endParaRPr lang="en-US"/>
        </a:p>
      </dgm:t>
    </dgm:pt>
    <dgm:pt modelId="{44A63F89-FA34-4D6E-BFA5-947163705911}" type="pres">
      <dgm:prSet presAssocID="{31B0E513-7911-4F4E-B010-D0E83FF7A0B3}" presName="linearFlow" presStyleCnt="0">
        <dgm:presLayoutVars>
          <dgm:dir/>
          <dgm:animLvl val="lvl"/>
          <dgm:resizeHandles val="exact"/>
        </dgm:presLayoutVars>
      </dgm:prSet>
      <dgm:spPr/>
    </dgm:pt>
    <dgm:pt modelId="{EA8A094F-1969-4BEB-83B4-3EEAA94ABB3E}" type="pres">
      <dgm:prSet presAssocID="{B27274B6-CCBE-41F8-8593-E9D218B363E3}" presName="composite" presStyleCnt="0"/>
      <dgm:spPr/>
    </dgm:pt>
    <dgm:pt modelId="{F7449058-1B19-4E74-B094-CA2A9C68DCD1}" type="pres">
      <dgm:prSet presAssocID="{B27274B6-CCBE-41F8-8593-E9D218B363E3}" presName="parentText" presStyleLbl="alignNode1" presStyleIdx="0" presStyleCnt="3" custLinFactNeighborY="-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4D194-F435-4DAB-B720-FDC7BCBFF852}" type="pres">
      <dgm:prSet presAssocID="{B27274B6-CCBE-41F8-8593-E9D218B363E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A4679-38C4-43DE-B9DE-41A0CABD1812}" type="pres">
      <dgm:prSet presAssocID="{FC42F34F-2D9D-4A1E-B86B-CAA09AA9EDAC}" presName="sp" presStyleCnt="0"/>
      <dgm:spPr/>
    </dgm:pt>
    <dgm:pt modelId="{35AEC8EC-52F3-4FB4-8725-F9422DC36483}" type="pres">
      <dgm:prSet presAssocID="{B30A7795-3C3C-4B28-86F8-74376C9A916C}" presName="composite" presStyleCnt="0"/>
      <dgm:spPr/>
    </dgm:pt>
    <dgm:pt modelId="{3200D3AF-4AF4-45A9-B8E0-56FA1A2A54BC}" type="pres">
      <dgm:prSet presAssocID="{B30A7795-3C3C-4B28-86F8-74376C9A916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29B02-C0C6-4DD2-8949-5F8D5C9B9A1E}" type="pres">
      <dgm:prSet presAssocID="{B30A7795-3C3C-4B28-86F8-74376C9A916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73785-8616-4B27-AF4B-8E3E38CB71C5}" type="pres">
      <dgm:prSet presAssocID="{1DACDAC7-A51D-46C0-97D6-42681505456B}" presName="sp" presStyleCnt="0"/>
      <dgm:spPr/>
    </dgm:pt>
    <dgm:pt modelId="{5A610F6D-FD43-4AAA-A802-51BDAA10D1C7}" type="pres">
      <dgm:prSet presAssocID="{A612D93A-5EBB-4301-B534-A06AD9DA6588}" presName="composite" presStyleCnt="0"/>
      <dgm:spPr/>
    </dgm:pt>
    <dgm:pt modelId="{4ACA6858-A13C-4FE2-BCB1-7A504EC6A37A}" type="pres">
      <dgm:prSet presAssocID="{A612D93A-5EBB-4301-B534-A06AD9DA658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2BE66E4-DDBD-4ED2-B3A6-467BBD35E073}" type="pres">
      <dgm:prSet presAssocID="{A612D93A-5EBB-4301-B534-A06AD9DA658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36B02-D610-4302-B8C2-7EF5F2946CB8}" srcId="{B27274B6-CCBE-41F8-8593-E9D218B363E3}" destId="{1EC77A1B-C84B-4BAA-9B92-E445A5F3635C}" srcOrd="1" destOrd="0" parTransId="{6760B31E-4FB3-49BF-BDE6-EF8271137AA5}" sibTransId="{822EC11C-625C-4B47-B447-562E39FC1649}"/>
    <dgm:cxn modelId="{EE591AB6-3DA9-4CAE-8165-79898DBF9355}" srcId="{A612D93A-5EBB-4301-B534-A06AD9DA6588}" destId="{8642E09A-901E-48DA-9B40-22B91683E032}" srcOrd="1" destOrd="0" parTransId="{8ED9C895-9331-492F-B647-F31FB952C0B2}" sibTransId="{86D43A9B-8005-4970-BC72-5E61BE4D5F7C}"/>
    <dgm:cxn modelId="{2BACA54D-35F2-4DF6-98EC-096545D7A175}" srcId="{B30A7795-3C3C-4B28-86F8-74376C9A916C}" destId="{7ED0D854-83A5-450D-B472-5BE2016930DC}" srcOrd="0" destOrd="0" parTransId="{911E52D6-7184-4F3A-ABA0-A6637495C4C0}" sibTransId="{64638B41-1DE0-4F9E-90B9-1A08BD9FB17C}"/>
    <dgm:cxn modelId="{0DA32303-EFDD-4369-B34A-AD3D7F9D18E8}" type="presOf" srcId="{D86A6533-35E9-4F99-B3DA-CC3E92A67D31}" destId="{32BE66E4-DDBD-4ED2-B3A6-467BBD35E073}" srcOrd="0" destOrd="0" presId="urn:microsoft.com/office/officeart/2005/8/layout/chevron2"/>
    <dgm:cxn modelId="{4C61FC01-F91A-4FA8-87A2-F803E8C7212B}" type="presOf" srcId="{31B0E513-7911-4F4E-B010-D0E83FF7A0B3}" destId="{44A63F89-FA34-4D6E-BFA5-947163705911}" srcOrd="0" destOrd="0" presId="urn:microsoft.com/office/officeart/2005/8/layout/chevron2"/>
    <dgm:cxn modelId="{326C1A9F-590E-4DA3-AD16-50E873B7E8F5}" type="presOf" srcId="{7ED0D854-83A5-450D-B472-5BE2016930DC}" destId="{0FC29B02-C0C6-4DD2-8949-5F8D5C9B9A1E}" srcOrd="0" destOrd="0" presId="urn:microsoft.com/office/officeart/2005/8/layout/chevron2"/>
    <dgm:cxn modelId="{5487D9BE-6A1B-4CE5-95F3-6E2C4C325D9C}" type="presOf" srcId="{A612D93A-5EBB-4301-B534-A06AD9DA6588}" destId="{4ACA6858-A13C-4FE2-BCB1-7A504EC6A37A}" srcOrd="0" destOrd="0" presId="urn:microsoft.com/office/officeart/2005/8/layout/chevron2"/>
    <dgm:cxn modelId="{07B60352-C71E-415E-A93C-EC26C776AD77}" type="presOf" srcId="{1EC77A1B-C84B-4BAA-9B92-E445A5F3635C}" destId="{5554D194-F435-4DAB-B720-FDC7BCBFF852}" srcOrd="0" destOrd="1" presId="urn:microsoft.com/office/officeart/2005/8/layout/chevron2"/>
    <dgm:cxn modelId="{A672378B-3FA4-4464-AB7A-B3D1D22409B0}" srcId="{31B0E513-7911-4F4E-B010-D0E83FF7A0B3}" destId="{B30A7795-3C3C-4B28-86F8-74376C9A916C}" srcOrd="1" destOrd="0" parTransId="{60FFE1D5-4AD3-43CD-9939-8F3C9E08BB98}" sibTransId="{1DACDAC7-A51D-46C0-97D6-42681505456B}"/>
    <dgm:cxn modelId="{A52E3DCD-8732-48DE-8B5F-FB8763FA0395}" srcId="{31B0E513-7911-4F4E-B010-D0E83FF7A0B3}" destId="{A612D93A-5EBB-4301-B534-A06AD9DA6588}" srcOrd="2" destOrd="0" parTransId="{9B8ABEC8-DB9D-4D9E-AD0B-07529AA9C652}" sibTransId="{28F418E2-9116-4A4A-929E-933718C6C3F1}"/>
    <dgm:cxn modelId="{940E5A2C-6D1C-4BEC-8A4C-44C6B63767BB}" type="presOf" srcId="{5423B4B9-303A-4A4B-849F-40ACA64E033C}" destId="{5554D194-F435-4DAB-B720-FDC7BCBFF852}" srcOrd="0" destOrd="0" presId="urn:microsoft.com/office/officeart/2005/8/layout/chevron2"/>
    <dgm:cxn modelId="{4054BD41-9A80-4777-A0B4-2779297737FD}" srcId="{A612D93A-5EBB-4301-B534-A06AD9DA6588}" destId="{D86A6533-35E9-4F99-B3DA-CC3E92A67D31}" srcOrd="0" destOrd="0" parTransId="{904121F9-C37F-4D44-AF88-9BBCCCECF246}" sibTransId="{A174E0DE-D735-4104-B676-75469F91B8F5}"/>
    <dgm:cxn modelId="{1FE746B3-7E6F-4FD7-96F3-21498DC8F142}" srcId="{31B0E513-7911-4F4E-B010-D0E83FF7A0B3}" destId="{B27274B6-CCBE-41F8-8593-E9D218B363E3}" srcOrd="0" destOrd="0" parTransId="{3D27F892-FB68-4399-9BAA-E646512F8472}" sibTransId="{FC42F34F-2D9D-4A1E-B86B-CAA09AA9EDAC}"/>
    <dgm:cxn modelId="{8F4A3045-CC08-42CB-8D8A-1A0E7F10E0FA}" type="presOf" srcId="{B27274B6-CCBE-41F8-8593-E9D218B363E3}" destId="{F7449058-1B19-4E74-B094-CA2A9C68DCD1}" srcOrd="0" destOrd="0" presId="urn:microsoft.com/office/officeart/2005/8/layout/chevron2"/>
    <dgm:cxn modelId="{59F0B48C-DBE9-4E49-B86C-390FC98CBAD1}" type="presOf" srcId="{4F3F3C23-F70A-4F34-BB82-FC091FF90083}" destId="{0FC29B02-C0C6-4DD2-8949-5F8D5C9B9A1E}" srcOrd="0" destOrd="1" presId="urn:microsoft.com/office/officeart/2005/8/layout/chevron2"/>
    <dgm:cxn modelId="{EF7E6586-FA0C-4300-A9E2-1FBC1E38B42A}" type="presOf" srcId="{B30A7795-3C3C-4B28-86F8-74376C9A916C}" destId="{3200D3AF-4AF4-45A9-B8E0-56FA1A2A54BC}" srcOrd="0" destOrd="0" presId="urn:microsoft.com/office/officeart/2005/8/layout/chevron2"/>
    <dgm:cxn modelId="{D413D564-114D-4441-BB04-8ED491D142BC}" srcId="{B30A7795-3C3C-4B28-86F8-74376C9A916C}" destId="{4F3F3C23-F70A-4F34-BB82-FC091FF90083}" srcOrd="1" destOrd="0" parTransId="{A22969EB-6A00-47D6-9B3B-B9051689F1A9}" sibTransId="{EF4394C4-0961-4469-AEEC-BC5D3545F9D6}"/>
    <dgm:cxn modelId="{2A9BB269-9788-490F-BD7E-DE419A6B5366}" srcId="{B27274B6-CCBE-41F8-8593-E9D218B363E3}" destId="{5423B4B9-303A-4A4B-849F-40ACA64E033C}" srcOrd="0" destOrd="0" parTransId="{2AD1E573-DB7D-4B6E-8C8D-96558D3519FE}" sibTransId="{9948B898-89FF-4E72-9D88-DBEB83F4DF06}"/>
    <dgm:cxn modelId="{4D155E73-49B3-42EC-AB88-03827A762E75}" type="presOf" srcId="{8642E09A-901E-48DA-9B40-22B91683E032}" destId="{32BE66E4-DDBD-4ED2-B3A6-467BBD35E073}" srcOrd="0" destOrd="1" presId="urn:microsoft.com/office/officeart/2005/8/layout/chevron2"/>
    <dgm:cxn modelId="{293DB013-6DAC-480B-B060-62B195B3351F}" type="presParOf" srcId="{44A63F89-FA34-4D6E-BFA5-947163705911}" destId="{EA8A094F-1969-4BEB-83B4-3EEAA94ABB3E}" srcOrd="0" destOrd="0" presId="urn:microsoft.com/office/officeart/2005/8/layout/chevron2"/>
    <dgm:cxn modelId="{5C31CC53-AFFB-46EE-B182-62FF8A32E70C}" type="presParOf" srcId="{EA8A094F-1969-4BEB-83B4-3EEAA94ABB3E}" destId="{F7449058-1B19-4E74-B094-CA2A9C68DCD1}" srcOrd="0" destOrd="0" presId="urn:microsoft.com/office/officeart/2005/8/layout/chevron2"/>
    <dgm:cxn modelId="{A24A9CCC-6D75-4909-ABBB-221308D2CC6C}" type="presParOf" srcId="{EA8A094F-1969-4BEB-83B4-3EEAA94ABB3E}" destId="{5554D194-F435-4DAB-B720-FDC7BCBFF852}" srcOrd="1" destOrd="0" presId="urn:microsoft.com/office/officeart/2005/8/layout/chevron2"/>
    <dgm:cxn modelId="{3EFC82B9-A741-4994-84D0-786FC2163BEA}" type="presParOf" srcId="{44A63F89-FA34-4D6E-BFA5-947163705911}" destId="{544A4679-38C4-43DE-B9DE-41A0CABD1812}" srcOrd="1" destOrd="0" presId="urn:microsoft.com/office/officeart/2005/8/layout/chevron2"/>
    <dgm:cxn modelId="{658E4A03-43B6-4C23-967B-B4CB6651FDF7}" type="presParOf" srcId="{44A63F89-FA34-4D6E-BFA5-947163705911}" destId="{35AEC8EC-52F3-4FB4-8725-F9422DC36483}" srcOrd="2" destOrd="0" presId="urn:microsoft.com/office/officeart/2005/8/layout/chevron2"/>
    <dgm:cxn modelId="{C854D369-DA17-4B7B-8E93-7D05925D34D5}" type="presParOf" srcId="{35AEC8EC-52F3-4FB4-8725-F9422DC36483}" destId="{3200D3AF-4AF4-45A9-B8E0-56FA1A2A54BC}" srcOrd="0" destOrd="0" presId="urn:microsoft.com/office/officeart/2005/8/layout/chevron2"/>
    <dgm:cxn modelId="{B56E95EB-BF8F-465D-8130-014E4945EEE5}" type="presParOf" srcId="{35AEC8EC-52F3-4FB4-8725-F9422DC36483}" destId="{0FC29B02-C0C6-4DD2-8949-5F8D5C9B9A1E}" srcOrd="1" destOrd="0" presId="urn:microsoft.com/office/officeart/2005/8/layout/chevron2"/>
    <dgm:cxn modelId="{E2042A73-459E-4274-95EE-09C661114B2F}" type="presParOf" srcId="{44A63F89-FA34-4D6E-BFA5-947163705911}" destId="{7F073785-8616-4B27-AF4B-8E3E38CB71C5}" srcOrd="3" destOrd="0" presId="urn:microsoft.com/office/officeart/2005/8/layout/chevron2"/>
    <dgm:cxn modelId="{13E2DB21-02FF-4CBB-9C7A-ED9825DDE65F}" type="presParOf" srcId="{44A63F89-FA34-4D6E-BFA5-947163705911}" destId="{5A610F6D-FD43-4AAA-A802-51BDAA10D1C7}" srcOrd="4" destOrd="0" presId="urn:microsoft.com/office/officeart/2005/8/layout/chevron2"/>
    <dgm:cxn modelId="{DCC878FB-F6A9-4E87-B080-FE86D9663968}" type="presParOf" srcId="{5A610F6D-FD43-4AAA-A802-51BDAA10D1C7}" destId="{4ACA6858-A13C-4FE2-BCB1-7A504EC6A37A}" srcOrd="0" destOrd="0" presId="urn:microsoft.com/office/officeart/2005/8/layout/chevron2"/>
    <dgm:cxn modelId="{9031CB0B-1D80-441F-AC4B-B063D9F2A430}" type="presParOf" srcId="{5A610F6D-FD43-4AAA-A802-51BDAA10D1C7}" destId="{32BE66E4-DDBD-4ED2-B3A6-467BBD35E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49058-1B19-4E74-B094-CA2A9C68DCD1}">
      <dsp:nvSpPr>
        <dsp:cNvPr id="0" name=""/>
        <dsp:cNvSpPr/>
      </dsp:nvSpPr>
      <dsp:spPr>
        <a:xfrm rot="5400000">
          <a:off x="-245635" y="245640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Pre-amp</a:t>
          </a:r>
          <a:endParaRPr lang="en-US" sz="2500" kern="1200" dirty="0"/>
        </a:p>
      </dsp:txBody>
      <dsp:txXfrm rot="-5400000">
        <a:off x="1" y="573154"/>
        <a:ext cx="1146297" cy="491270"/>
      </dsp:txXfrm>
    </dsp:sp>
    <dsp:sp modelId="{5554D194-F435-4DAB-B720-FDC7BCBFF852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Microphone Circuit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Amplifier Circuit</a:t>
          </a:r>
          <a:endParaRPr lang="en-US" sz="3000" kern="1200" dirty="0"/>
        </a:p>
      </dsp:txBody>
      <dsp:txXfrm rot="-5400000">
        <a:off x="1146298" y="52408"/>
        <a:ext cx="7031341" cy="960496"/>
      </dsp:txXfrm>
    </dsp:sp>
    <dsp:sp modelId="{3200D3AF-4AF4-45A9-B8E0-56FA1A2A54BC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Filters</a:t>
          </a:r>
          <a:endParaRPr lang="en-US" sz="2500" kern="1200" dirty="0"/>
        </a:p>
      </dsp:txBody>
      <dsp:txXfrm rot="-5400000">
        <a:off x="1" y="2017346"/>
        <a:ext cx="1146297" cy="491270"/>
      </dsp:txXfrm>
    </dsp:sp>
    <dsp:sp modelId="{0FC29B02-C0C6-4DD2-8949-5F8D5C9B9A1E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MF10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Rectifiers</a:t>
          </a:r>
          <a:endParaRPr lang="en-US" sz="3000" kern="1200" dirty="0"/>
        </a:p>
      </dsp:txBody>
      <dsp:txXfrm rot="-5400000">
        <a:off x="1146298" y="1496158"/>
        <a:ext cx="7031341" cy="960496"/>
      </dsp:txXfrm>
    </dsp:sp>
    <dsp:sp modelId="{4ACA6858-A13C-4FE2-BCB1-7A504EC6A37A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Display</a:t>
          </a:r>
          <a:endParaRPr lang="en-US" sz="2500" kern="1200" dirty="0"/>
        </a:p>
      </dsp:txBody>
      <dsp:txXfrm rot="-5400000">
        <a:off x="1" y="3461096"/>
        <a:ext cx="1146297" cy="491270"/>
      </dsp:txXfrm>
    </dsp:sp>
    <dsp:sp modelId="{32BE66E4-DDBD-4ED2-B3A6-467BBD35E07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Display Logic (Microcontroller)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F522-E2C1-4D81-A350-4BA8D88DF93B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E8B0-3F84-4901-8E7D-8781BB95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Spectrum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203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75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Audio Spectrum Analyzer</vt:lpstr>
      <vt:lpstr>Introduction</vt:lpstr>
      <vt:lpstr>Overview</vt:lpstr>
      <vt:lpstr>Pre-amp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"Library &amp; IT"</cp:lastModifiedBy>
  <cp:revision>5</cp:revision>
  <dcterms:created xsi:type="dcterms:W3CDTF">2011-11-28T01:56:44Z</dcterms:created>
  <dcterms:modified xsi:type="dcterms:W3CDTF">2011-11-28T05:53:53Z</dcterms:modified>
</cp:coreProperties>
</file>