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63D41-2E4A-4AD1-8A43-956618F12B8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7B729-8F9D-4A12-BC9D-78A9AB2BF853}">
      <dgm:prSet phldrT="[Text]"/>
      <dgm:spPr/>
      <dgm:t>
        <a:bodyPr/>
        <a:lstStyle/>
        <a:p>
          <a:r>
            <a:rPr lang="en-US" dirty="0" smtClean="0"/>
            <a:t>NP/UFP</a:t>
          </a:r>
          <a:endParaRPr lang="en-US" dirty="0"/>
        </a:p>
      </dgm:t>
    </dgm:pt>
    <dgm:pt modelId="{C624F26F-D7D9-4992-BD95-DBB4CBAD6AC6}" type="parTrans" cxnId="{22AF51C0-3DEE-49C6-91FB-CF01ED9DB762}">
      <dgm:prSet/>
      <dgm:spPr/>
      <dgm:t>
        <a:bodyPr/>
        <a:lstStyle/>
        <a:p>
          <a:endParaRPr lang="en-US"/>
        </a:p>
      </dgm:t>
    </dgm:pt>
    <dgm:pt modelId="{1AB515E4-7400-4D18-9EFB-2111C3A45E28}" type="sibTrans" cxnId="{22AF51C0-3DEE-49C6-91FB-CF01ED9DB762}">
      <dgm:prSet/>
      <dgm:spPr/>
      <dgm:t>
        <a:bodyPr/>
        <a:lstStyle/>
        <a:p>
          <a:endParaRPr lang="en-US"/>
        </a:p>
      </dgm:t>
    </dgm:pt>
    <dgm:pt modelId="{3E86E968-656E-4814-A49F-3B49FCDAE67C}">
      <dgm:prSet phldrT="[Text]"/>
      <dgm:spPr/>
      <dgm:t>
        <a:bodyPr/>
        <a:lstStyle/>
        <a:p>
          <a:r>
            <a:rPr lang="en-US" dirty="0" smtClean="0"/>
            <a:t>Human Body</a:t>
          </a:r>
          <a:endParaRPr lang="en-US" dirty="0"/>
        </a:p>
      </dgm:t>
    </dgm:pt>
    <dgm:pt modelId="{C420D863-0476-401D-A09F-0BE27925AFC7}" type="parTrans" cxnId="{39517522-127B-433B-898C-733EC86F8464}">
      <dgm:prSet/>
      <dgm:spPr/>
      <dgm:t>
        <a:bodyPr/>
        <a:lstStyle/>
        <a:p>
          <a:endParaRPr lang="en-US"/>
        </a:p>
      </dgm:t>
    </dgm:pt>
    <dgm:pt modelId="{65511085-2033-486E-9864-5F5DC19789BA}" type="sibTrans" cxnId="{39517522-127B-433B-898C-733EC86F8464}">
      <dgm:prSet/>
      <dgm:spPr/>
      <dgm:t>
        <a:bodyPr/>
        <a:lstStyle/>
        <a:p>
          <a:endParaRPr lang="en-US"/>
        </a:p>
      </dgm:t>
    </dgm:pt>
    <dgm:pt modelId="{38594644-E84A-4588-95F1-310EED16F140}">
      <dgm:prSet phldrT="[Text]"/>
      <dgm:spPr/>
      <dgm:t>
        <a:bodyPr/>
        <a:lstStyle/>
        <a:p>
          <a:r>
            <a:rPr lang="en-US" dirty="0" smtClean="0"/>
            <a:t>Path</a:t>
          </a:r>
          <a:endParaRPr lang="en-US" dirty="0"/>
        </a:p>
      </dgm:t>
    </dgm:pt>
    <dgm:pt modelId="{3791D303-EB1B-44D8-8628-B2F2C4B4082E}" type="parTrans" cxnId="{6D66F546-7132-4CAA-BB72-45DE871F7A14}">
      <dgm:prSet/>
      <dgm:spPr/>
      <dgm:t>
        <a:bodyPr/>
        <a:lstStyle/>
        <a:p>
          <a:endParaRPr lang="en-US"/>
        </a:p>
      </dgm:t>
    </dgm:pt>
    <dgm:pt modelId="{68029B4D-25B1-4D5E-A3B8-CBC30EEDD61B}" type="sibTrans" cxnId="{6D66F546-7132-4CAA-BB72-45DE871F7A14}">
      <dgm:prSet/>
      <dgm:spPr/>
      <dgm:t>
        <a:bodyPr/>
        <a:lstStyle/>
        <a:p>
          <a:endParaRPr lang="en-US"/>
        </a:p>
      </dgm:t>
    </dgm:pt>
    <dgm:pt modelId="{412B3E62-F568-44B3-806C-B5C50ABFC89C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9D2CD36D-4A33-4BA1-BE61-D825619632AC}" type="parTrans" cxnId="{F01270C9-C847-48E3-A9D9-1ACD7BF5D4B7}">
      <dgm:prSet/>
      <dgm:spPr/>
      <dgm:t>
        <a:bodyPr/>
        <a:lstStyle/>
        <a:p>
          <a:endParaRPr lang="en-US"/>
        </a:p>
      </dgm:t>
    </dgm:pt>
    <dgm:pt modelId="{77918F2F-2C3F-46E6-86CC-AC3245090C2B}" type="sibTrans" cxnId="{F01270C9-C847-48E3-A9D9-1ACD7BF5D4B7}">
      <dgm:prSet/>
      <dgm:spPr/>
      <dgm:t>
        <a:bodyPr/>
        <a:lstStyle/>
        <a:p>
          <a:endParaRPr lang="en-US"/>
        </a:p>
      </dgm:t>
    </dgm:pt>
    <dgm:pt modelId="{DD0001DD-5898-43FF-A321-790B632AD98B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548C8C10-C506-4A36-88D9-185402DBC3FD}" type="parTrans" cxnId="{6BA79051-EE23-4A65-B837-880CAA7CA930}">
      <dgm:prSet/>
      <dgm:spPr/>
      <dgm:t>
        <a:bodyPr/>
        <a:lstStyle/>
        <a:p>
          <a:endParaRPr lang="en-US"/>
        </a:p>
      </dgm:t>
    </dgm:pt>
    <dgm:pt modelId="{723D84F7-8273-4F93-B44C-EC8EFA757E6A}" type="sibTrans" cxnId="{6BA79051-EE23-4A65-B837-880CAA7CA930}">
      <dgm:prSet/>
      <dgm:spPr/>
      <dgm:t>
        <a:bodyPr/>
        <a:lstStyle/>
        <a:p>
          <a:endParaRPr lang="en-US"/>
        </a:p>
      </dgm:t>
    </dgm:pt>
    <dgm:pt modelId="{34661AA6-C2A8-4B6A-A263-3DDF31076D11}">
      <dgm:prSet phldrT="[Text]"/>
      <dgm:spPr/>
      <dgm:t>
        <a:bodyPr/>
        <a:lstStyle/>
        <a:p>
          <a:r>
            <a:rPr lang="en-US" dirty="0" smtClean="0"/>
            <a:t>Immune system</a:t>
          </a:r>
          <a:endParaRPr lang="en-US" dirty="0"/>
        </a:p>
      </dgm:t>
    </dgm:pt>
    <dgm:pt modelId="{FA317EF8-4FBB-45AD-B899-A168F688CD33}" type="parTrans" cxnId="{8F2EE079-C07E-4930-BE9A-70FCD8CE86E1}">
      <dgm:prSet/>
      <dgm:spPr/>
    </dgm:pt>
    <dgm:pt modelId="{969829E9-1875-4D65-92E4-47A122E20EAB}" type="sibTrans" cxnId="{8F2EE079-C07E-4930-BE9A-70FCD8CE86E1}">
      <dgm:prSet/>
      <dgm:spPr/>
    </dgm:pt>
    <dgm:pt modelId="{A65CF1E6-3353-4455-8D20-02275123639A}" type="pres">
      <dgm:prSet presAssocID="{69663D41-2E4A-4AD1-8A43-956618F12B8D}" presName="Name0" presStyleCnt="0">
        <dgm:presLayoutVars>
          <dgm:dir/>
          <dgm:animOne val="branch"/>
          <dgm:animLvl val="lvl"/>
        </dgm:presLayoutVars>
      </dgm:prSet>
      <dgm:spPr/>
    </dgm:pt>
    <dgm:pt modelId="{824DF614-999B-42C6-A0FA-39EC85CF21EC}" type="pres">
      <dgm:prSet presAssocID="{D547B729-8F9D-4A12-BC9D-78A9AB2BF853}" presName="chaos" presStyleCnt="0"/>
      <dgm:spPr/>
    </dgm:pt>
    <dgm:pt modelId="{95A295CB-6D16-41DC-963F-4855DF350195}" type="pres">
      <dgm:prSet presAssocID="{D547B729-8F9D-4A12-BC9D-78A9AB2BF853}" presName="parTx1" presStyleLbl="revTx" presStyleIdx="0" presStyleCnt="4"/>
      <dgm:spPr/>
      <dgm:t>
        <a:bodyPr/>
        <a:lstStyle/>
        <a:p>
          <a:endParaRPr lang="en-US"/>
        </a:p>
      </dgm:t>
    </dgm:pt>
    <dgm:pt modelId="{9658D7A5-4392-4768-A5A3-F7E13764B207}" type="pres">
      <dgm:prSet presAssocID="{D547B729-8F9D-4A12-BC9D-78A9AB2BF853}" presName="c1" presStyleLbl="node1" presStyleIdx="0" presStyleCnt="19"/>
      <dgm:spPr/>
    </dgm:pt>
    <dgm:pt modelId="{3D86B440-14A9-4305-9640-40865746EC49}" type="pres">
      <dgm:prSet presAssocID="{D547B729-8F9D-4A12-BC9D-78A9AB2BF853}" presName="c2" presStyleLbl="node1" presStyleIdx="1" presStyleCnt="19"/>
      <dgm:spPr/>
    </dgm:pt>
    <dgm:pt modelId="{0EA5EFFC-F1FE-48DE-9D8D-B3D7FD22E7A5}" type="pres">
      <dgm:prSet presAssocID="{D547B729-8F9D-4A12-BC9D-78A9AB2BF853}" presName="c3" presStyleLbl="node1" presStyleIdx="2" presStyleCnt="19"/>
      <dgm:spPr/>
    </dgm:pt>
    <dgm:pt modelId="{F0B302AF-D38C-4653-A513-E73463E88F55}" type="pres">
      <dgm:prSet presAssocID="{D547B729-8F9D-4A12-BC9D-78A9AB2BF853}" presName="c4" presStyleLbl="node1" presStyleIdx="3" presStyleCnt="19"/>
      <dgm:spPr/>
    </dgm:pt>
    <dgm:pt modelId="{F5584055-9FC7-4A1D-B59B-63FF7DB41B18}" type="pres">
      <dgm:prSet presAssocID="{D547B729-8F9D-4A12-BC9D-78A9AB2BF853}" presName="c5" presStyleLbl="node1" presStyleIdx="4" presStyleCnt="19"/>
      <dgm:spPr/>
    </dgm:pt>
    <dgm:pt modelId="{99301AD7-9675-43E7-B218-12411CE6D5F4}" type="pres">
      <dgm:prSet presAssocID="{D547B729-8F9D-4A12-BC9D-78A9AB2BF853}" presName="c6" presStyleLbl="node1" presStyleIdx="5" presStyleCnt="19"/>
      <dgm:spPr/>
    </dgm:pt>
    <dgm:pt modelId="{ADCD451D-7D1F-4CCF-A930-063EC896C112}" type="pres">
      <dgm:prSet presAssocID="{D547B729-8F9D-4A12-BC9D-78A9AB2BF853}" presName="c7" presStyleLbl="node1" presStyleIdx="6" presStyleCnt="19"/>
      <dgm:spPr/>
    </dgm:pt>
    <dgm:pt modelId="{89F8FBD2-6038-4F28-9309-4B14A446A782}" type="pres">
      <dgm:prSet presAssocID="{D547B729-8F9D-4A12-BC9D-78A9AB2BF853}" presName="c8" presStyleLbl="node1" presStyleIdx="7" presStyleCnt="19"/>
      <dgm:spPr/>
    </dgm:pt>
    <dgm:pt modelId="{6099C92D-4DA6-4BB9-9788-26294C6A8310}" type="pres">
      <dgm:prSet presAssocID="{D547B729-8F9D-4A12-BC9D-78A9AB2BF853}" presName="c9" presStyleLbl="node1" presStyleIdx="8" presStyleCnt="19"/>
      <dgm:spPr/>
    </dgm:pt>
    <dgm:pt modelId="{879B9D8C-DBD9-4364-A574-10624C4E3690}" type="pres">
      <dgm:prSet presAssocID="{D547B729-8F9D-4A12-BC9D-78A9AB2BF853}" presName="c10" presStyleLbl="node1" presStyleIdx="9" presStyleCnt="19"/>
      <dgm:spPr/>
    </dgm:pt>
    <dgm:pt modelId="{A4FFEE06-BBFC-4D09-A5EF-1123040BBB24}" type="pres">
      <dgm:prSet presAssocID="{D547B729-8F9D-4A12-BC9D-78A9AB2BF853}" presName="c11" presStyleLbl="node1" presStyleIdx="10" presStyleCnt="19"/>
      <dgm:spPr/>
    </dgm:pt>
    <dgm:pt modelId="{54D503F5-9955-440D-BC6C-FFDD9FB4289F}" type="pres">
      <dgm:prSet presAssocID="{D547B729-8F9D-4A12-BC9D-78A9AB2BF853}" presName="c12" presStyleLbl="node1" presStyleIdx="11" presStyleCnt="19"/>
      <dgm:spPr/>
    </dgm:pt>
    <dgm:pt modelId="{6B250EBB-6261-4C72-9A7A-4C3820BC4171}" type="pres">
      <dgm:prSet presAssocID="{D547B729-8F9D-4A12-BC9D-78A9AB2BF853}" presName="c13" presStyleLbl="node1" presStyleIdx="12" presStyleCnt="19"/>
      <dgm:spPr/>
    </dgm:pt>
    <dgm:pt modelId="{FEC63A12-5880-4B80-8DFB-33C44AB76EEE}" type="pres">
      <dgm:prSet presAssocID="{D547B729-8F9D-4A12-BC9D-78A9AB2BF853}" presName="c14" presStyleLbl="node1" presStyleIdx="13" presStyleCnt="19"/>
      <dgm:spPr/>
    </dgm:pt>
    <dgm:pt modelId="{2BAE7A8C-D6C7-4CC5-A792-EA1A2FA3076E}" type="pres">
      <dgm:prSet presAssocID="{D547B729-8F9D-4A12-BC9D-78A9AB2BF853}" presName="c15" presStyleLbl="node1" presStyleIdx="14" presStyleCnt="19"/>
      <dgm:spPr/>
    </dgm:pt>
    <dgm:pt modelId="{F738367D-763B-42D8-9DDA-8FA7390DC2CC}" type="pres">
      <dgm:prSet presAssocID="{D547B729-8F9D-4A12-BC9D-78A9AB2BF853}" presName="c16" presStyleLbl="node1" presStyleIdx="15" presStyleCnt="19"/>
      <dgm:spPr/>
    </dgm:pt>
    <dgm:pt modelId="{0F0C73C3-B724-4EC3-BED6-17E2F6FEDBFB}" type="pres">
      <dgm:prSet presAssocID="{D547B729-8F9D-4A12-BC9D-78A9AB2BF853}" presName="c17" presStyleLbl="node1" presStyleIdx="16" presStyleCnt="19"/>
      <dgm:spPr/>
    </dgm:pt>
    <dgm:pt modelId="{CD885A88-63C5-432F-AA98-31AA93454134}" type="pres">
      <dgm:prSet presAssocID="{D547B729-8F9D-4A12-BC9D-78A9AB2BF853}" presName="c18" presStyleLbl="node1" presStyleIdx="17" presStyleCnt="19"/>
      <dgm:spPr/>
    </dgm:pt>
    <dgm:pt modelId="{A6E4692B-1340-447A-97FC-AD5CD53F8BB7}" type="pres">
      <dgm:prSet presAssocID="{1AB515E4-7400-4D18-9EFB-2111C3A45E28}" presName="chevronComposite1" presStyleCnt="0"/>
      <dgm:spPr/>
    </dgm:pt>
    <dgm:pt modelId="{84DB5622-2B35-41A3-8B05-50D345144A4E}" type="pres">
      <dgm:prSet presAssocID="{1AB515E4-7400-4D18-9EFB-2111C3A45E28}" presName="chevron1" presStyleLbl="sibTrans2D1" presStyleIdx="0" presStyleCnt="2"/>
      <dgm:spPr/>
    </dgm:pt>
    <dgm:pt modelId="{EAC03F2A-4D60-44E5-99EF-7495946BDFAA}" type="pres">
      <dgm:prSet presAssocID="{1AB515E4-7400-4D18-9EFB-2111C3A45E28}" presName="spChevron1" presStyleCnt="0"/>
      <dgm:spPr/>
    </dgm:pt>
    <dgm:pt modelId="{3AA5AAF2-6AD5-473B-831B-D18DE0500B24}" type="pres">
      <dgm:prSet presAssocID="{38594644-E84A-4588-95F1-310EED16F140}" presName="middle" presStyleCnt="0"/>
      <dgm:spPr/>
    </dgm:pt>
    <dgm:pt modelId="{312E4DEB-C683-4271-823A-1D483B9D2D4D}" type="pres">
      <dgm:prSet presAssocID="{38594644-E84A-4588-95F1-310EED16F140}" presName="parTxMid" presStyleLbl="revTx" presStyleIdx="1" presStyleCnt="4"/>
      <dgm:spPr/>
      <dgm:t>
        <a:bodyPr/>
        <a:lstStyle/>
        <a:p>
          <a:endParaRPr lang="en-US"/>
        </a:p>
      </dgm:t>
    </dgm:pt>
    <dgm:pt modelId="{7330DD35-B3AE-4327-9228-05CB80CB194C}" type="pres">
      <dgm:prSet presAssocID="{38594644-E84A-4588-95F1-310EED16F140}" presName="desTxMi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79719-9D06-4C7A-AC90-01E7CCEE001E}" type="pres">
      <dgm:prSet presAssocID="{38594644-E84A-4588-95F1-310EED16F140}" presName="spMid" presStyleCnt="0"/>
      <dgm:spPr/>
    </dgm:pt>
    <dgm:pt modelId="{C89F5F1A-51FC-4ED6-B4F9-6E79F4292E2C}" type="pres">
      <dgm:prSet presAssocID="{68029B4D-25B1-4D5E-A3B8-CBC30EEDD61B}" presName="chevronComposite1" presStyleCnt="0"/>
      <dgm:spPr/>
    </dgm:pt>
    <dgm:pt modelId="{9B3D58DA-A6F8-4C59-B12F-60BAE704F990}" type="pres">
      <dgm:prSet presAssocID="{68029B4D-25B1-4D5E-A3B8-CBC30EEDD61B}" presName="chevron1" presStyleLbl="sibTrans2D1" presStyleIdx="1" presStyleCnt="2"/>
      <dgm:spPr/>
    </dgm:pt>
    <dgm:pt modelId="{85C6CECA-3ECF-4303-BF3A-6918F4CBAD3B}" type="pres">
      <dgm:prSet presAssocID="{68029B4D-25B1-4D5E-A3B8-CBC30EEDD61B}" presName="spChevron1" presStyleCnt="0"/>
      <dgm:spPr/>
    </dgm:pt>
    <dgm:pt modelId="{072E9687-8D5F-482E-94A8-4584AA74CCDC}" type="pres">
      <dgm:prSet presAssocID="{3E86E968-656E-4814-A49F-3B49FCDAE67C}" presName="last" presStyleCnt="0"/>
      <dgm:spPr/>
    </dgm:pt>
    <dgm:pt modelId="{BA811EDE-4640-4E20-95B7-0BA058903481}" type="pres">
      <dgm:prSet presAssocID="{3E86E968-656E-4814-A49F-3B49FCDAE67C}" presName="circleTx" presStyleLbl="node1" presStyleIdx="18" presStyleCnt="19"/>
      <dgm:spPr/>
      <dgm:t>
        <a:bodyPr/>
        <a:lstStyle/>
        <a:p>
          <a:endParaRPr lang="en-US"/>
        </a:p>
      </dgm:t>
    </dgm:pt>
    <dgm:pt modelId="{0068BE64-D801-4312-B544-F9564D2632E9}" type="pres">
      <dgm:prSet presAssocID="{3E86E968-656E-4814-A49F-3B49FCDAE67C}" presName="desTxN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31126-3C83-4E54-95A3-82D6D9CA91E8}" type="pres">
      <dgm:prSet presAssocID="{3E86E968-656E-4814-A49F-3B49FCDAE67C}" presName="spN" presStyleCnt="0"/>
      <dgm:spPr/>
    </dgm:pt>
  </dgm:ptLst>
  <dgm:cxnLst>
    <dgm:cxn modelId="{8F2EE079-C07E-4930-BE9A-70FCD8CE86E1}" srcId="{3E86E968-656E-4814-A49F-3B49FCDAE67C}" destId="{34661AA6-C2A8-4B6A-A263-3DDF31076D11}" srcOrd="0" destOrd="0" parTransId="{FA317EF8-4FBB-45AD-B899-A168F688CD33}" sibTransId="{969829E9-1875-4D65-92E4-47A122E20EAB}"/>
    <dgm:cxn modelId="{1C523914-9970-46EE-9E10-4855C8040DDA}" type="presOf" srcId="{3E86E968-656E-4814-A49F-3B49FCDAE67C}" destId="{BA811EDE-4640-4E20-95B7-0BA058903481}" srcOrd="0" destOrd="0" presId="urn:microsoft.com/office/officeart/2009/3/layout/RandomtoResultProcess"/>
    <dgm:cxn modelId="{16F26FC5-B9DE-4E14-BE26-E4881EB5713D}" type="presOf" srcId="{38594644-E84A-4588-95F1-310EED16F140}" destId="{312E4DEB-C683-4271-823A-1D483B9D2D4D}" srcOrd="0" destOrd="0" presId="urn:microsoft.com/office/officeart/2009/3/layout/RandomtoResultProcess"/>
    <dgm:cxn modelId="{9DD17206-F15A-4880-8F2C-3EA26D640B60}" type="presOf" srcId="{DD0001DD-5898-43FF-A321-790B632AD98B}" destId="{7330DD35-B3AE-4327-9228-05CB80CB194C}" srcOrd="0" destOrd="1" presId="urn:microsoft.com/office/officeart/2009/3/layout/RandomtoResultProcess"/>
    <dgm:cxn modelId="{442BD114-D97B-47CE-82BB-309E5299B223}" type="presOf" srcId="{34661AA6-C2A8-4B6A-A263-3DDF31076D11}" destId="{0068BE64-D801-4312-B544-F9564D2632E9}" srcOrd="0" destOrd="0" presId="urn:microsoft.com/office/officeart/2009/3/layout/RandomtoResultProcess"/>
    <dgm:cxn modelId="{C6B55065-431C-4159-B793-E46936154014}" type="presOf" srcId="{69663D41-2E4A-4AD1-8A43-956618F12B8D}" destId="{A65CF1E6-3353-4455-8D20-02275123639A}" srcOrd="0" destOrd="0" presId="urn:microsoft.com/office/officeart/2009/3/layout/RandomtoResultProcess"/>
    <dgm:cxn modelId="{9B4241B4-F30B-467E-BC25-9799E019B3A2}" type="presOf" srcId="{D547B729-8F9D-4A12-BC9D-78A9AB2BF853}" destId="{95A295CB-6D16-41DC-963F-4855DF350195}" srcOrd="0" destOrd="0" presId="urn:microsoft.com/office/officeart/2009/3/layout/RandomtoResultProcess"/>
    <dgm:cxn modelId="{39517522-127B-433B-898C-733EC86F8464}" srcId="{69663D41-2E4A-4AD1-8A43-956618F12B8D}" destId="{3E86E968-656E-4814-A49F-3B49FCDAE67C}" srcOrd="2" destOrd="0" parTransId="{C420D863-0476-401D-A09F-0BE27925AFC7}" sibTransId="{65511085-2033-486E-9864-5F5DC19789BA}"/>
    <dgm:cxn modelId="{F01270C9-C847-48E3-A9D9-1ACD7BF5D4B7}" srcId="{38594644-E84A-4588-95F1-310EED16F140}" destId="{412B3E62-F568-44B3-806C-B5C50ABFC89C}" srcOrd="0" destOrd="0" parTransId="{9D2CD36D-4A33-4BA1-BE61-D825619632AC}" sibTransId="{77918F2F-2C3F-46E6-86CC-AC3245090C2B}"/>
    <dgm:cxn modelId="{6D66F546-7132-4CAA-BB72-45DE871F7A14}" srcId="{69663D41-2E4A-4AD1-8A43-956618F12B8D}" destId="{38594644-E84A-4588-95F1-310EED16F140}" srcOrd="1" destOrd="0" parTransId="{3791D303-EB1B-44D8-8628-B2F2C4B4082E}" sibTransId="{68029B4D-25B1-4D5E-A3B8-CBC30EEDD61B}"/>
    <dgm:cxn modelId="{6BA79051-EE23-4A65-B837-880CAA7CA930}" srcId="{38594644-E84A-4588-95F1-310EED16F140}" destId="{DD0001DD-5898-43FF-A321-790B632AD98B}" srcOrd="1" destOrd="0" parTransId="{548C8C10-C506-4A36-88D9-185402DBC3FD}" sibTransId="{723D84F7-8273-4F93-B44C-EC8EFA757E6A}"/>
    <dgm:cxn modelId="{B8AB029B-C01A-4D31-AFCD-A911BEBDC1F4}" type="presOf" srcId="{412B3E62-F568-44B3-806C-B5C50ABFC89C}" destId="{7330DD35-B3AE-4327-9228-05CB80CB194C}" srcOrd="0" destOrd="0" presId="urn:microsoft.com/office/officeart/2009/3/layout/RandomtoResultProcess"/>
    <dgm:cxn modelId="{22AF51C0-3DEE-49C6-91FB-CF01ED9DB762}" srcId="{69663D41-2E4A-4AD1-8A43-956618F12B8D}" destId="{D547B729-8F9D-4A12-BC9D-78A9AB2BF853}" srcOrd="0" destOrd="0" parTransId="{C624F26F-D7D9-4992-BD95-DBB4CBAD6AC6}" sibTransId="{1AB515E4-7400-4D18-9EFB-2111C3A45E28}"/>
    <dgm:cxn modelId="{C5DC7F49-6699-411F-8911-86152D314F6E}" type="presParOf" srcId="{A65CF1E6-3353-4455-8D20-02275123639A}" destId="{824DF614-999B-42C6-A0FA-39EC85CF21EC}" srcOrd="0" destOrd="0" presId="urn:microsoft.com/office/officeart/2009/3/layout/RandomtoResultProcess"/>
    <dgm:cxn modelId="{3AEE3C8E-D786-462E-8BA4-6E0944F95ADD}" type="presParOf" srcId="{824DF614-999B-42C6-A0FA-39EC85CF21EC}" destId="{95A295CB-6D16-41DC-963F-4855DF350195}" srcOrd="0" destOrd="0" presId="urn:microsoft.com/office/officeart/2009/3/layout/RandomtoResultProcess"/>
    <dgm:cxn modelId="{1F45E31B-6FF8-446E-9593-AD0925F8242A}" type="presParOf" srcId="{824DF614-999B-42C6-A0FA-39EC85CF21EC}" destId="{9658D7A5-4392-4768-A5A3-F7E13764B207}" srcOrd="1" destOrd="0" presId="urn:microsoft.com/office/officeart/2009/3/layout/RandomtoResultProcess"/>
    <dgm:cxn modelId="{77D79664-823C-4AEA-906B-F62BA69FDF5F}" type="presParOf" srcId="{824DF614-999B-42C6-A0FA-39EC85CF21EC}" destId="{3D86B440-14A9-4305-9640-40865746EC49}" srcOrd="2" destOrd="0" presId="urn:microsoft.com/office/officeart/2009/3/layout/RandomtoResultProcess"/>
    <dgm:cxn modelId="{1B0A0AAD-36D6-4849-A758-CBE517CE58B3}" type="presParOf" srcId="{824DF614-999B-42C6-A0FA-39EC85CF21EC}" destId="{0EA5EFFC-F1FE-48DE-9D8D-B3D7FD22E7A5}" srcOrd="3" destOrd="0" presId="urn:microsoft.com/office/officeart/2009/3/layout/RandomtoResultProcess"/>
    <dgm:cxn modelId="{FBA3AB42-5FAB-4350-82FB-DD59A06CD247}" type="presParOf" srcId="{824DF614-999B-42C6-A0FA-39EC85CF21EC}" destId="{F0B302AF-D38C-4653-A513-E73463E88F55}" srcOrd="4" destOrd="0" presId="urn:microsoft.com/office/officeart/2009/3/layout/RandomtoResultProcess"/>
    <dgm:cxn modelId="{57F56E15-4D2E-4582-8D70-49E0C3F902F3}" type="presParOf" srcId="{824DF614-999B-42C6-A0FA-39EC85CF21EC}" destId="{F5584055-9FC7-4A1D-B59B-63FF7DB41B18}" srcOrd="5" destOrd="0" presId="urn:microsoft.com/office/officeart/2009/3/layout/RandomtoResultProcess"/>
    <dgm:cxn modelId="{16F258FC-6870-4DE2-A63B-DFC0885F6230}" type="presParOf" srcId="{824DF614-999B-42C6-A0FA-39EC85CF21EC}" destId="{99301AD7-9675-43E7-B218-12411CE6D5F4}" srcOrd="6" destOrd="0" presId="urn:microsoft.com/office/officeart/2009/3/layout/RandomtoResultProcess"/>
    <dgm:cxn modelId="{2F72F54F-6634-4C9F-99E0-56E76A2CDC2C}" type="presParOf" srcId="{824DF614-999B-42C6-A0FA-39EC85CF21EC}" destId="{ADCD451D-7D1F-4CCF-A930-063EC896C112}" srcOrd="7" destOrd="0" presId="urn:microsoft.com/office/officeart/2009/3/layout/RandomtoResultProcess"/>
    <dgm:cxn modelId="{C4FE46C0-E867-4C0B-9493-CE622775E676}" type="presParOf" srcId="{824DF614-999B-42C6-A0FA-39EC85CF21EC}" destId="{89F8FBD2-6038-4F28-9309-4B14A446A782}" srcOrd="8" destOrd="0" presId="urn:microsoft.com/office/officeart/2009/3/layout/RandomtoResultProcess"/>
    <dgm:cxn modelId="{1A9CFF99-66BD-4C32-B58C-CBA59082E285}" type="presParOf" srcId="{824DF614-999B-42C6-A0FA-39EC85CF21EC}" destId="{6099C92D-4DA6-4BB9-9788-26294C6A8310}" srcOrd="9" destOrd="0" presId="urn:microsoft.com/office/officeart/2009/3/layout/RandomtoResultProcess"/>
    <dgm:cxn modelId="{FD7A357A-4A53-4C91-9CDF-848B8D6B1B8E}" type="presParOf" srcId="{824DF614-999B-42C6-A0FA-39EC85CF21EC}" destId="{879B9D8C-DBD9-4364-A574-10624C4E3690}" srcOrd="10" destOrd="0" presId="urn:microsoft.com/office/officeart/2009/3/layout/RandomtoResultProcess"/>
    <dgm:cxn modelId="{BF5CAF56-DF4D-41F6-9886-A0DBBC181500}" type="presParOf" srcId="{824DF614-999B-42C6-A0FA-39EC85CF21EC}" destId="{A4FFEE06-BBFC-4D09-A5EF-1123040BBB24}" srcOrd="11" destOrd="0" presId="urn:microsoft.com/office/officeart/2009/3/layout/RandomtoResultProcess"/>
    <dgm:cxn modelId="{D710718D-0D11-4C87-B2F3-57218BFEAC7E}" type="presParOf" srcId="{824DF614-999B-42C6-A0FA-39EC85CF21EC}" destId="{54D503F5-9955-440D-BC6C-FFDD9FB4289F}" srcOrd="12" destOrd="0" presId="urn:microsoft.com/office/officeart/2009/3/layout/RandomtoResultProcess"/>
    <dgm:cxn modelId="{3E1AA07D-FE1C-4ECB-ADCA-ED2E07148B46}" type="presParOf" srcId="{824DF614-999B-42C6-A0FA-39EC85CF21EC}" destId="{6B250EBB-6261-4C72-9A7A-4C3820BC4171}" srcOrd="13" destOrd="0" presId="urn:microsoft.com/office/officeart/2009/3/layout/RandomtoResultProcess"/>
    <dgm:cxn modelId="{D1DE4840-A40A-43E3-9F12-6E5F148D829E}" type="presParOf" srcId="{824DF614-999B-42C6-A0FA-39EC85CF21EC}" destId="{FEC63A12-5880-4B80-8DFB-33C44AB76EEE}" srcOrd="14" destOrd="0" presId="urn:microsoft.com/office/officeart/2009/3/layout/RandomtoResultProcess"/>
    <dgm:cxn modelId="{CFA3A557-7CC4-458D-80CE-3CD5CD9DA69C}" type="presParOf" srcId="{824DF614-999B-42C6-A0FA-39EC85CF21EC}" destId="{2BAE7A8C-D6C7-4CC5-A792-EA1A2FA3076E}" srcOrd="15" destOrd="0" presId="urn:microsoft.com/office/officeart/2009/3/layout/RandomtoResultProcess"/>
    <dgm:cxn modelId="{C5748FEE-5570-4246-9441-5D7B10905107}" type="presParOf" srcId="{824DF614-999B-42C6-A0FA-39EC85CF21EC}" destId="{F738367D-763B-42D8-9DDA-8FA7390DC2CC}" srcOrd="16" destOrd="0" presId="urn:microsoft.com/office/officeart/2009/3/layout/RandomtoResultProcess"/>
    <dgm:cxn modelId="{5289217D-5D9A-4FE5-A120-83B7847F3E14}" type="presParOf" srcId="{824DF614-999B-42C6-A0FA-39EC85CF21EC}" destId="{0F0C73C3-B724-4EC3-BED6-17E2F6FEDBFB}" srcOrd="17" destOrd="0" presId="urn:microsoft.com/office/officeart/2009/3/layout/RandomtoResultProcess"/>
    <dgm:cxn modelId="{DC3DB1AD-DB2B-439F-A9F9-6B7F35AAE7B5}" type="presParOf" srcId="{824DF614-999B-42C6-A0FA-39EC85CF21EC}" destId="{CD885A88-63C5-432F-AA98-31AA93454134}" srcOrd="18" destOrd="0" presId="urn:microsoft.com/office/officeart/2009/3/layout/RandomtoResultProcess"/>
    <dgm:cxn modelId="{31F4F880-74F6-4AEC-99C3-3A74D36682C1}" type="presParOf" srcId="{A65CF1E6-3353-4455-8D20-02275123639A}" destId="{A6E4692B-1340-447A-97FC-AD5CD53F8BB7}" srcOrd="1" destOrd="0" presId="urn:microsoft.com/office/officeart/2009/3/layout/RandomtoResultProcess"/>
    <dgm:cxn modelId="{A54A875C-0AFF-483E-92C3-E95A159E427C}" type="presParOf" srcId="{A6E4692B-1340-447A-97FC-AD5CD53F8BB7}" destId="{84DB5622-2B35-41A3-8B05-50D345144A4E}" srcOrd="0" destOrd="0" presId="urn:microsoft.com/office/officeart/2009/3/layout/RandomtoResultProcess"/>
    <dgm:cxn modelId="{8EF8C58A-5D96-4140-9EFE-83917747019E}" type="presParOf" srcId="{A6E4692B-1340-447A-97FC-AD5CD53F8BB7}" destId="{EAC03F2A-4D60-44E5-99EF-7495946BDFAA}" srcOrd="1" destOrd="0" presId="urn:microsoft.com/office/officeart/2009/3/layout/RandomtoResultProcess"/>
    <dgm:cxn modelId="{D6075C50-D5B6-4664-B88F-0597871F0F76}" type="presParOf" srcId="{A65CF1E6-3353-4455-8D20-02275123639A}" destId="{3AA5AAF2-6AD5-473B-831B-D18DE0500B24}" srcOrd="2" destOrd="0" presId="urn:microsoft.com/office/officeart/2009/3/layout/RandomtoResultProcess"/>
    <dgm:cxn modelId="{ED298C5E-0D70-4F6A-BC33-C90FA6B276A3}" type="presParOf" srcId="{3AA5AAF2-6AD5-473B-831B-D18DE0500B24}" destId="{312E4DEB-C683-4271-823A-1D483B9D2D4D}" srcOrd="0" destOrd="0" presId="urn:microsoft.com/office/officeart/2009/3/layout/RandomtoResultProcess"/>
    <dgm:cxn modelId="{F89ECF8C-C3DF-4919-AFFE-055DAC8B81F6}" type="presParOf" srcId="{3AA5AAF2-6AD5-473B-831B-D18DE0500B24}" destId="{7330DD35-B3AE-4327-9228-05CB80CB194C}" srcOrd="1" destOrd="0" presId="urn:microsoft.com/office/officeart/2009/3/layout/RandomtoResultProcess"/>
    <dgm:cxn modelId="{D4527076-61FB-414E-94DC-F0966B8DEC46}" type="presParOf" srcId="{3AA5AAF2-6AD5-473B-831B-D18DE0500B24}" destId="{31E79719-9D06-4C7A-AC90-01E7CCEE001E}" srcOrd="2" destOrd="0" presId="urn:microsoft.com/office/officeart/2009/3/layout/RandomtoResultProcess"/>
    <dgm:cxn modelId="{23CDCFD0-57B4-4856-B43D-C60906D15169}" type="presParOf" srcId="{A65CF1E6-3353-4455-8D20-02275123639A}" destId="{C89F5F1A-51FC-4ED6-B4F9-6E79F4292E2C}" srcOrd="3" destOrd="0" presId="urn:microsoft.com/office/officeart/2009/3/layout/RandomtoResultProcess"/>
    <dgm:cxn modelId="{EFB13211-864F-4A7E-AB2F-712747F4F5E5}" type="presParOf" srcId="{C89F5F1A-51FC-4ED6-B4F9-6E79F4292E2C}" destId="{9B3D58DA-A6F8-4C59-B12F-60BAE704F990}" srcOrd="0" destOrd="0" presId="urn:microsoft.com/office/officeart/2009/3/layout/RandomtoResultProcess"/>
    <dgm:cxn modelId="{BF8BE75B-6D91-4E14-ABBB-7F2093BAF430}" type="presParOf" srcId="{C89F5F1A-51FC-4ED6-B4F9-6E79F4292E2C}" destId="{85C6CECA-3ECF-4303-BF3A-6918F4CBAD3B}" srcOrd="1" destOrd="0" presId="urn:microsoft.com/office/officeart/2009/3/layout/RandomtoResultProcess"/>
    <dgm:cxn modelId="{22F4E7A3-4FB9-42A5-890A-66E474CEFDBF}" type="presParOf" srcId="{A65CF1E6-3353-4455-8D20-02275123639A}" destId="{072E9687-8D5F-482E-94A8-4584AA74CCDC}" srcOrd="4" destOrd="0" presId="urn:microsoft.com/office/officeart/2009/3/layout/RandomtoResultProcess"/>
    <dgm:cxn modelId="{5310A4C4-03F2-4EA0-B90A-331A78298F87}" type="presParOf" srcId="{072E9687-8D5F-482E-94A8-4584AA74CCDC}" destId="{BA811EDE-4640-4E20-95B7-0BA058903481}" srcOrd="0" destOrd="0" presId="urn:microsoft.com/office/officeart/2009/3/layout/RandomtoResultProcess"/>
    <dgm:cxn modelId="{6E8A158A-AFDA-4403-9E26-3FE5BEDF6792}" type="presParOf" srcId="{072E9687-8D5F-482E-94A8-4584AA74CCDC}" destId="{0068BE64-D801-4312-B544-F9564D2632E9}" srcOrd="1" destOrd="0" presId="urn:microsoft.com/office/officeart/2009/3/layout/RandomtoResultProcess"/>
    <dgm:cxn modelId="{AB9908E7-21C0-4CC1-8941-E6E50A3B0D47}" type="presParOf" srcId="{072E9687-8D5F-482E-94A8-4584AA74CCDC}" destId="{10431126-3C83-4E54-95A3-82D6D9CA91E8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295CB-6D16-41DC-963F-4855DF350195}">
      <dsp:nvSpPr>
        <dsp:cNvPr id="0" name=""/>
        <dsp:cNvSpPr/>
      </dsp:nvSpPr>
      <dsp:spPr>
        <a:xfrm>
          <a:off x="147269" y="1242565"/>
          <a:ext cx="2134891" cy="70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NP/UFP</a:t>
          </a:r>
          <a:endParaRPr lang="en-US" sz="3400" kern="1200" dirty="0"/>
        </a:p>
      </dsp:txBody>
      <dsp:txXfrm>
        <a:off x="147269" y="1242565"/>
        <a:ext cx="2134891" cy="703543"/>
      </dsp:txXfrm>
    </dsp:sp>
    <dsp:sp modelId="{9658D7A5-4392-4768-A5A3-F7E13764B207}">
      <dsp:nvSpPr>
        <dsp:cNvPr id="0" name=""/>
        <dsp:cNvSpPr/>
      </dsp:nvSpPr>
      <dsp:spPr>
        <a:xfrm>
          <a:off x="144843" y="1028590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B440-14A9-4305-9640-40865746EC49}">
      <dsp:nvSpPr>
        <dsp:cNvPr id="0" name=""/>
        <dsp:cNvSpPr/>
      </dsp:nvSpPr>
      <dsp:spPr>
        <a:xfrm>
          <a:off x="263718" y="790841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EFFC-F1FE-48DE-9D8D-B3D7FD22E7A5}">
      <dsp:nvSpPr>
        <dsp:cNvPr id="0" name=""/>
        <dsp:cNvSpPr/>
      </dsp:nvSpPr>
      <dsp:spPr>
        <a:xfrm>
          <a:off x="549017" y="838391"/>
          <a:ext cx="266861" cy="266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02AF-D38C-4653-A513-E73463E88F55}">
      <dsp:nvSpPr>
        <dsp:cNvPr id="0" name=""/>
        <dsp:cNvSpPr/>
      </dsp:nvSpPr>
      <dsp:spPr>
        <a:xfrm>
          <a:off x="786766" y="576867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4055-9FC7-4A1D-B59B-63FF7DB41B18}">
      <dsp:nvSpPr>
        <dsp:cNvPr id="0" name=""/>
        <dsp:cNvSpPr/>
      </dsp:nvSpPr>
      <dsp:spPr>
        <a:xfrm>
          <a:off x="1095840" y="481767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01AD7-9675-43E7-B218-12411CE6D5F4}">
      <dsp:nvSpPr>
        <dsp:cNvPr id="0" name=""/>
        <dsp:cNvSpPr/>
      </dsp:nvSpPr>
      <dsp:spPr>
        <a:xfrm>
          <a:off x="1476239" y="648192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D451D-7D1F-4CCF-A930-063EC896C112}">
      <dsp:nvSpPr>
        <dsp:cNvPr id="0" name=""/>
        <dsp:cNvSpPr/>
      </dsp:nvSpPr>
      <dsp:spPr>
        <a:xfrm>
          <a:off x="1713988" y="767066"/>
          <a:ext cx="266861" cy="266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FBD2-6038-4F28-9309-4B14A446A782}">
      <dsp:nvSpPr>
        <dsp:cNvPr id="0" name=""/>
        <dsp:cNvSpPr/>
      </dsp:nvSpPr>
      <dsp:spPr>
        <a:xfrm>
          <a:off x="2046838" y="1028590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C92D-4DA6-4BB9-9788-26294C6A8310}">
      <dsp:nvSpPr>
        <dsp:cNvPr id="0" name=""/>
        <dsp:cNvSpPr/>
      </dsp:nvSpPr>
      <dsp:spPr>
        <a:xfrm>
          <a:off x="2189487" y="1290115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9D8C-DBD9-4364-A574-10624C4E3690}">
      <dsp:nvSpPr>
        <dsp:cNvPr id="0" name=""/>
        <dsp:cNvSpPr/>
      </dsp:nvSpPr>
      <dsp:spPr>
        <a:xfrm>
          <a:off x="953191" y="790841"/>
          <a:ext cx="436682" cy="43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FEE06-BBFC-4D09-A5EF-1123040BBB24}">
      <dsp:nvSpPr>
        <dsp:cNvPr id="0" name=""/>
        <dsp:cNvSpPr/>
      </dsp:nvSpPr>
      <dsp:spPr>
        <a:xfrm>
          <a:off x="25968" y="1694289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03F5-9955-440D-BC6C-FFDD9FB4289F}">
      <dsp:nvSpPr>
        <dsp:cNvPr id="0" name=""/>
        <dsp:cNvSpPr/>
      </dsp:nvSpPr>
      <dsp:spPr>
        <a:xfrm>
          <a:off x="168618" y="1908263"/>
          <a:ext cx="266861" cy="266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50EBB-6261-4C72-9A7A-4C3820BC4171}">
      <dsp:nvSpPr>
        <dsp:cNvPr id="0" name=""/>
        <dsp:cNvSpPr/>
      </dsp:nvSpPr>
      <dsp:spPr>
        <a:xfrm>
          <a:off x="525242" y="2098462"/>
          <a:ext cx="388162" cy="388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63A12-5880-4B80-8DFB-33C44AB76EEE}">
      <dsp:nvSpPr>
        <dsp:cNvPr id="0" name=""/>
        <dsp:cNvSpPr/>
      </dsp:nvSpPr>
      <dsp:spPr>
        <a:xfrm>
          <a:off x="1024515" y="2407536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E7A8C-D6C7-4CC5-A792-EA1A2FA3076E}">
      <dsp:nvSpPr>
        <dsp:cNvPr id="0" name=""/>
        <dsp:cNvSpPr/>
      </dsp:nvSpPr>
      <dsp:spPr>
        <a:xfrm>
          <a:off x="1119615" y="2098462"/>
          <a:ext cx="266861" cy="266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367D-763B-42D8-9DDA-8FA7390DC2CC}">
      <dsp:nvSpPr>
        <dsp:cNvPr id="0" name=""/>
        <dsp:cNvSpPr/>
      </dsp:nvSpPr>
      <dsp:spPr>
        <a:xfrm>
          <a:off x="1357365" y="2431311"/>
          <a:ext cx="169820" cy="16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C73C3-B724-4EC3-BED6-17E2F6FEDBFB}">
      <dsp:nvSpPr>
        <dsp:cNvPr id="0" name=""/>
        <dsp:cNvSpPr/>
      </dsp:nvSpPr>
      <dsp:spPr>
        <a:xfrm>
          <a:off x="1571339" y="2050913"/>
          <a:ext cx="388162" cy="388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85A88-63C5-432F-AA98-31AA93454134}">
      <dsp:nvSpPr>
        <dsp:cNvPr id="0" name=""/>
        <dsp:cNvSpPr/>
      </dsp:nvSpPr>
      <dsp:spPr>
        <a:xfrm>
          <a:off x="2094387" y="1955813"/>
          <a:ext cx="266861" cy="266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B5622-2B35-41A3-8B05-50D345144A4E}">
      <dsp:nvSpPr>
        <dsp:cNvPr id="0" name=""/>
        <dsp:cNvSpPr/>
      </dsp:nvSpPr>
      <dsp:spPr>
        <a:xfrm>
          <a:off x="2361249" y="837996"/>
          <a:ext cx="783734" cy="149623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E4DEB-C683-4271-823A-1D483B9D2D4D}">
      <dsp:nvSpPr>
        <dsp:cNvPr id="0" name=""/>
        <dsp:cNvSpPr/>
      </dsp:nvSpPr>
      <dsp:spPr>
        <a:xfrm>
          <a:off x="3144983" y="838722"/>
          <a:ext cx="2137456" cy="14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Path</a:t>
          </a:r>
          <a:endParaRPr lang="en-US" sz="3400" kern="1200" dirty="0"/>
        </a:p>
      </dsp:txBody>
      <dsp:txXfrm>
        <a:off x="3144983" y="838722"/>
        <a:ext cx="2137456" cy="1496219"/>
      </dsp:txXfrm>
    </dsp:sp>
    <dsp:sp modelId="{7330DD35-B3AE-4327-9228-05CB80CB194C}">
      <dsp:nvSpPr>
        <dsp:cNvPr id="0" name=""/>
        <dsp:cNvSpPr/>
      </dsp:nvSpPr>
      <dsp:spPr>
        <a:xfrm>
          <a:off x="3144983" y="2726097"/>
          <a:ext cx="2137456" cy="131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Production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Applications</a:t>
          </a:r>
          <a:endParaRPr lang="en-US" sz="2700" kern="1200" dirty="0"/>
        </a:p>
      </dsp:txBody>
      <dsp:txXfrm>
        <a:off x="3144983" y="2726097"/>
        <a:ext cx="2137456" cy="1318098"/>
      </dsp:txXfrm>
    </dsp:sp>
    <dsp:sp modelId="{9B3D58DA-A6F8-4C59-B12F-60BAE704F990}">
      <dsp:nvSpPr>
        <dsp:cNvPr id="0" name=""/>
        <dsp:cNvSpPr/>
      </dsp:nvSpPr>
      <dsp:spPr>
        <a:xfrm>
          <a:off x="5282440" y="837996"/>
          <a:ext cx="783734" cy="149623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1EDE-4640-4E20-95B7-0BA058903481}">
      <dsp:nvSpPr>
        <dsp:cNvPr id="0" name=""/>
        <dsp:cNvSpPr/>
      </dsp:nvSpPr>
      <dsp:spPr>
        <a:xfrm>
          <a:off x="6226483" y="731849"/>
          <a:ext cx="1816838" cy="181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Human Body</a:t>
          </a:r>
          <a:endParaRPr lang="en-US" sz="3400" kern="1200" dirty="0"/>
        </a:p>
      </dsp:txBody>
      <dsp:txXfrm>
        <a:off x="6492553" y="997919"/>
        <a:ext cx="1284698" cy="1284698"/>
      </dsp:txXfrm>
    </dsp:sp>
    <dsp:sp modelId="{0068BE64-D801-4312-B544-F9564D2632E9}">
      <dsp:nvSpPr>
        <dsp:cNvPr id="0" name=""/>
        <dsp:cNvSpPr/>
      </dsp:nvSpPr>
      <dsp:spPr>
        <a:xfrm>
          <a:off x="6066174" y="2726097"/>
          <a:ext cx="2137456" cy="131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Immune system</a:t>
          </a:r>
          <a:endParaRPr lang="en-US" sz="3500" kern="1200" dirty="0"/>
        </a:p>
      </dsp:txBody>
      <dsp:txXfrm>
        <a:off x="6066174" y="2726097"/>
        <a:ext cx="2137456" cy="131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5681-5BCF-408F-8952-CC6808D2FDEC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5D3C-D079-4C08-AAEA-822CF9A0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2280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34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 – </a:t>
            </a:r>
            <a:r>
              <a:rPr lang="en-US" dirty="0" err="1" smtClean="0"/>
              <a:t>ZnO</a:t>
            </a:r>
            <a:r>
              <a:rPr lang="en-US" dirty="0" smtClean="0"/>
              <a:t> NP Toxicity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962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8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II – Disruptions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70" y="1734105"/>
            <a:ext cx="348740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96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Problems</vt:lpstr>
      <vt:lpstr>Research I – ZnO NP Toxicity</vt:lpstr>
      <vt:lpstr>Research II – Disruptions 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"Library &amp; IT"</cp:lastModifiedBy>
  <cp:revision>5</cp:revision>
  <dcterms:created xsi:type="dcterms:W3CDTF">2011-12-05T19:09:31Z</dcterms:created>
  <dcterms:modified xsi:type="dcterms:W3CDTF">2011-12-05T20:44:08Z</dcterms:modified>
</cp:coreProperties>
</file>