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918400" cy="24688800"/>
  <p:notesSz cx="9144000" cy="6858000"/>
  <p:defaultTextStyle>
    <a:defPPr>
      <a:defRPr lang="en-US"/>
    </a:defPPr>
    <a:lvl1pPr marL="0" algn="l" defTabSz="164592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1pPr>
    <a:lvl2pPr marL="1645920" algn="l" defTabSz="164592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2pPr>
    <a:lvl3pPr marL="3291840" algn="l" defTabSz="164592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3pPr>
    <a:lvl4pPr marL="4937760" algn="l" defTabSz="164592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4pPr>
    <a:lvl5pPr marL="6583680" algn="l" defTabSz="164592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5pPr>
    <a:lvl6pPr marL="8229600" algn="l" defTabSz="164592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6pPr>
    <a:lvl7pPr marL="9875520" algn="l" defTabSz="164592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7pPr>
    <a:lvl8pPr marL="11521440" algn="l" defTabSz="164592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8pPr>
    <a:lvl9pPr marL="13167360" algn="l" defTabSz="164592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26" d="100"/>
          <a:sy n="26" d="100"/>
        </p:scale>
        <p:origin x="-1278" y="-72"/>
      </p:cViewPr>
      <p:guideLst>
        <p:guide orient="horz" pos="7776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669532"/>
            <a:ext cx="27980640" cy="52920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3990320"/>
            <a:ext cx="23042880" cy="6309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7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6C1-778F-9642-863D-AE133079D59D}" type="datetimeFigureOut">
              <a:rPr lang="en-US" smtClean="0"/>
              <a:t>8/13/2011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564C-295C-5A46-B83C-6DD6CFAA8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6C1-778F-9642-863D-AE133079D59D}" type="datetimeFigureOut">
              <a:rPr lang="en-US" smtClean="0"/>
              <a:t>8/13/2011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564C-295C-5A46-B83C-6DD6CFAA8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3560449"/>
            <a:ext cx="26660477" cy="758323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59" y="3560449"/>
            <a:ext cx="79444213" cy="758323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6C1-778F-9642-863D-AE133079D59D}" type="datetimeFigureOut">
              <a:rPr lang="en-US" smtClean="0"/>
              <a:t>8/13/2011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564C-295C-5A46-B83C-6DD6CFAA8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6C1-778F-9642-863D-AE133079D59D}" type="datetimeFigureOut">
              <a:rPr lang="en-US" smtClean="0"/>
              <a:t>8/13/2011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564C-295C-5A46-B83C-6DD6CFAA8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5864842"/>
            <a:ext cx="27980640" cy="4903470"/>
          </a:xfrm>
        </p:spPr>
        <p:txBody>
          <a:bodyPr anchor="t"/>
          <a:lstStyle>
            <a:lvl1pPr algn="l">
              <a:defRPr sz="1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0464169"/>
            <a:ext cx="27980640" cy="5400673"/>
          </a:xfrm>
        </p:spPr>
        <p:txBody>
          <a:bodyPr anchor="b"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6C1-778F-9642-863D-AE133079D59D}" type="datetimeFigureOut">
              <a:rPr lang="en-US" smtClean="0"/>
              <a:t>8/13/2011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564C-295C-5A46-B83C-6DD6CFAA8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7" y="20739737"/>
            <a:ext cx="53052343" cy="58653043"/>
          </a:xfrm>
        </p:spPr>
        <p:txBody>
          <a:bodyPr/>
          <a:lstStyle>
            <a:lvl1pPr>
              <a:defRPr sz="10100"/>
            </a:lvl1pPr>
            <a:lvl2pPr>
              <a:defRPr sz="8600"/>
            </a:lvl2pPr>
            <a:lvl3pPr>
              <a:defRPr sz="72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2" y="20739737"/>
            <a:ext cx="53052347" cy="58653043"/>
          </a:xfrm>
        </p:spPr>
        <p:txBody>
          <a:bodyPr/>
          <a:lstStyle>
            <a:lvl1pPr>
              <a:defRPr sz="10100"/>
            </a:lvl1pPr>
            <a:lvl2pPr>
              <a:defRPr sz="8600"/>
            </a:lvl2pPr>
            <a:lvl3pPr>
              <a:defRPr sz="72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6C1-778F-9642-863D-AE133079D59D}" type="datetimeFigureOut">
              <a:rPr lang="en-US" smtClean="0"/>
              <a:t>8/13/2011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564C-295C-5A46-B83C-6DD6CFAA8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988697"/>
            <a:ext cx="29626560" cy="411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526407"/>
            <a:ext cx="14544677" cy="2303143"/>
          </a:xfrm>
        </p:spPr>
        <p:txBody>
          <a:bodyPr anchor="b"/>
          <a:lstStyle>
            <a:lvl1pPr marL="0" indent="0">
              <a:buNone/>
              <a:defRPr sz="860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500" b="1"/>
            </a:lvl3pPr>
            <a:lvl4pPr marL="4937760" indent="0">
              <a:buNone/>
              <a:defRPr sz="5800" b="1"/>
            </a:lvl4pPr>
            <a:lvl5pPr marL="6583680" indent="0">
              <a:buNone/>
              <a:defRPr sz="5800" b="1"/>
            </a:lvl5pPr>
            <a:lvl6pPr marL="8229600" indent="0">
              <a:buNone/>
              <a:defRPr sz="5800" b="1"/>
            </a:lvl6pPr>
            <a:lvl7pPr marL="9875520" indent="0">
              <a:buNone/>
              <a:defRPr sz="5800" b="1"/>
            </a:lvl7pPr>
            <a:lvl8pPr marL="11521440" indent="0">
              <a:buNone/>
              <a:defRPr sz="5800" b="1"/>
            </a:lvl8pPr>
            <a:lvl9pPr marL="13167360" indent="0">
              <a:buNone/>
              <a:defRPr sz="5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7829550"/>
            <a:ext cx="14544677" cy="14224637"/>
          </a:xfrm>
        </p:spPr>
        <p:txBody>
          <a:bodyPr/>
          <a:lstStyle>
            <a:lvl1pPr>
              <a:defRPr sz="8600"/>
            </a:lvl1pPr>
            <a:lvl2pPr>
              <a:defRPr sz="72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5526407"/>
            <a:ext cx="14550390" cy="2303143"/>
          </a:xfrm>
        </p:spPr>
        <p:txBody>
          <a:bodyPr anchor="b"/>
          <a:lstStyle>
            <a:lvl1pPr marL="0" indent="0">
              <a:buNone/>
              <a:defRPr sz="860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500" b="1"/>
            </a:lvl3pPr>
            <a:lvl4pPr marL="4937760" indent="0">
              <a:buNone/>
              <a:defRPr sz="5800" b="1"/>
            </a:lvl4pPr>
            <a:lvl5pPr marL="6583680" indent="0">
              <a:buNone/>
              <a:defRPr sz="5800" b="1"/>
            </a:lvl5pPr>
            <a:lvl6pPr marL="8229600" indent="0">
              <a:buNone/>
              <a:defRPr sz="5800" b="1"/>
            </a:lvl6pPr>
            <a:lvl7pPr marL="9875520" indent="0">
              <a:buNone/>
              <a:defRPr sz="5800" b="1"/>
            </a:lvl7pPr>
            <a:lvl8pPr marL="11521440" indent="0">
              <a:buNone/>
              <a:defRPr sz="5800" b="1"/>
            </a:lvl8pPr>
            <a:lvl9pPr marL="13167360" indent="0">
              <a:buNone/>
              <a:defRPr sz="5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7829550"/>
            <a:ext cx="14550390" cy="14224637"/>
          </a:xfrm>
        </p:spPr>
        <p:txBody>
          <a:bodyPr/>
          <a:lstStyle>
            <a:lvl1pPr>
              <a:defRPr sz="8600"/>
            </a:lvl1pPr>
            <a:lvl2pPr>
              <a:defRPr sz="72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6C1-778F-9642-863D-AE133079D59D}" type="datetimeFigureOut">
              <a:rPr lang="en-US" smtClean="0"/>
              <a:t>8/13/2011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564C-295C-5A46-B83C-6DD6CFAA8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6C1-778F-9642-863D-AE133079D59D}" type="datetimeFigureOut">
              <a:rPr lang="en-US" smtClean="0"/>
              <a:t>8/13/2011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564C-295C-5A46-B83C-6DD6CFAA8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6C1-778F-9642-863D-AE133079D59D}" type="datetimeFigureOut">
              <a:rPr lang="en-US" smtClean="0"/>
              <a:t>8/13/2011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564C-295C-5A46-B83C-6DD6CFAA8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982980"/>
            <a:ext cx="10829927" cy="4183380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982982"/>
            <a:ext cx="18402300" cy="21071207"/>
          </a:xfrm>
        </p:spPr>
        <p:txBody>
          <a:bodyPr/>
          <a:lstStyle>
            <a:lvl1pPr>
              <a:defRPr sz="11500"/>
            </a:lvl1pPr>
            <a:lvl2pPr>
              <a:defRPr sz="10100"/>
            </a:lvl2pPr>
            <a:lvl3pPr>
              <a:defRPr sz="86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5166362"/>
            <a:ext cx="10829927" cy="16887827"/>
          </a:xfrm>
        </p:spPr>
        <p:txBody>
          <a:bodyPr/>
          <a:lstStyle>
            <a:lvl1pPr marL="0" indent="0">
              <a:buNone/>
              <a:defRPr sz="5000"/>
            </a:lvl1pPr>
            <a:lvl2pPr marL="1645920" indent="0">
              <a:buNone/>
              <a:defRPr sz="4300"/>
            </a:lvl2pPr>
            <a:lvl3pPr marL="3291840" indent="0">
              <a:buNone/>
              <a:defRPr sz="3600"/>
            </a:lvl3pPr>
            <a:lvl4pPr marL="4937760" indent="0">
              <a:buNone/>
              <a:defRPr sz="3200"/>
            </a:lvl4pPr>
            <a:lvl5pPr marL="6583680" indent="0">
              <a:buNone/>
              <a:defRPr sz="3200"/>
            </a:lvl5pPr>
            <a:lvl6pPr marL="8229600" indent="0">
              <a:buNone/>
              <a:defRPr sz="3200"/>
            </a:lvl6pPr>
            <a:lvl7pPr marL="9875520" indent="0">
              <a:buNone/>
              <a:defRPr sz="3200"/>
            </a:lvl7pPr>
            <a:lvl8pPr marL="11521440" indent="0">
              <a:buNone/>
              <a:defRPr sz="3200"/>
            </a:lvl8pPr>
            <a:lvl9pPr marL="1316736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6C1-778F-9642-863D-AE133079D59D}" type="datetimeFigureOut">
              <a:rPr lang="en-US" smtClean="0"/>
              <a:t>8/13/2011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564C-295C-5A46-B83C-6DD6CFAA8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7282160"/>
            <a:ext cx="19751040" cy="2040257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205990"/>
            <a:ext cx="19751040" cy="14813280"/>
          </a:xfrm>
        </p:spPr>
        <p:txBody>
          <a:bodyPr/>
          <a:lstStyle>
            <a:lvl1pPr marL="0" indent="0">
              <a:buNone/>
              <a:defRPr sz="11500"/>
            </a:lvl1pPr>
            <a:lvl2pPr marL="1645920" indent="0">
              <a:buNone/>
              <a:defRPr sz="10100"/>
            </a:lvl2pPr>
            <a:lvl3pPr marL="3291840" indent="0">
              <a:buNone/>
              <a:defRPr sz="860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9322417"/>
            <a:ext cx="19751040" cy="2897503"/>
          </a:xfrm>
        </p:spPr>
        <p:txBody>
          <a:bodyPr/>
          <a:lstStyle>
            <a:lvl1pPr marL="0" indent="0">
              <a:buNone/>
              <a:defRPr sz="5000"/>
            </a:lvl1pPr>
            <a:lvl2pPr marL="1645920" indent="0">
              <a:buNone/>
              <a:defRPr sz="4300"/>
            </a:lvl2pPr>
            <a:lvl3pPr marL="3291840" indent="0">
              <a:buNone/>
              <a:defRPr sz="3600"/>
            </a:lvl3pPr>
            <a:lvl4pPr marL="4937760" indent="0">
              <a:buNone/>
              <a:defRPr sz="3200"/>
            </a:lvl4pPr>
            <a:lvl5pPr marL="6583680" indent="0">
              <a:buNone/>
              <a:defRPr sz="3200"/>
            </a:lvl5pPr>
            <a:lvl6pPr marL="8229600" indent="0">
              <a:buNone/>
              <a:defRPr sz="3200"/>
            </a:lvl6pPr>
            <a:lvl7pPr marL="9875520" indent="0">
              <a:buNone/>
              <a:defRPr sz="3200"/>
            </a:lvl7pPr>
            <a:lvl8pPr marL="11521440" indent="0">
              <a:buNone/>
              <a:defRPr sz="3200"/>
            </a:lvl8pPr>
            <a:lvl9pPr marL="1316736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6C1-778F-9642-863D-AE133079D59D}" type="datetimeFigureOut">
              <a:rPr lang="en-US" smtClean="0"/>
              <a:t>8/13/2011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564C-295C-5A46-B83C-6DD6CFAA8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988697"/>
            <a:ext cx="29626560" cy="4114800"/>
          </a:xfrm>
          <a:prstGeom prst="rect">
            <a:avLst/>
          </a:prstGeom>
        </p:spPr>
        <p:txBody>
          <a:bodyPr vert="horz" lIns="329184" tIns="164592" rIns="329184" bIns="16459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760722"/>
            <a:ext cx="29626560" cy="16293467"/>
          </a:xfrm>
          <a:prstGeom prst="rect">
            <a:avLst/>
          </a:prstGeom>
        </p:spPr>
        <p:txBody>
          <a:bodyPr vert="horz" lIns="329184" tIns="164592" rIns="329184" bIns="16459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2882862"/>
            <a:ext cx="7680960" cy="1314450"/>
          </a:xfrm>
          <a:prstGeom prst="rect">
            <a:avLst/>
          </a:prstGeom>
        </p:spPr>
        <p:txBody>
          <a:bodyPr vert="horz" lIns="329184" tIns="164592" rIns="329184" bIns="164592" rtlCol="0" anchor="ctr"/>
          <a:lstStyle>
            <a:lvl1pPr algn="l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D76C1-778F-9642-863D-AE133079D59D}" type="datetimeFigureOut">
              <a:rPr lang="en-US" smtClean="0"/>
              <a:t>8/13/2011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2882862"/>
            <a:ext cx="10424160" cy="1314450"/>
          </a:xfrm>
          <a:prstGeom prst="rect">
            <a:avLst/>
          </a:prstGeom>
        </p:spPr>
        <p:txBody>
          <a:bodyPr vert="horz" lIns="329184" tIns="164592" rIns="329184" bIns="164592" rtlCol="0" anchor="ctr"/>
          <a:lstStyle>
            <a:lvl1pPr algn="ct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2882862"/>
            <a:ext cx="7680960" cy="1314450"/>
          </a:xfrm>
          <a:prstGeom prst="rect">
            <a:avLst/>
          </a:prstGeom>
        </p:spPr>
        <p:txBody>
          <a:bodyPr vert="horz" lIns="329184" tIns="164592" rIns="329184" bIns="164592" rtlCol="0" anchor="ctr"/>
          <a:lstStyle>
            <a:lvl1pPr algn="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E564C-295C-5A46-B83C-6DD6CFAA88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45920" rtl="0" eaLnBrk="1" latinLnBrk="0" hangingPunct="1">
        <a:spcBef>
          <a:spcPct val="0"/>
        </a:spcBef>
        <a:buNone/>
        <a:defRPr sz="1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4440" indent="-1234440" algn="l" defTabSz="164592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674620" indent="-1028700" algn="l" defTabSz="1645920" rtl="0" eaLnBrk="1" latinLnBrk="0" hangingPunct="1">
        <a:spcBef>
          <a:spcPct val="20000"/>
        </a:spcBef>
        <a:buFont typeface="Arial"/>
        <a:buChar char="–"/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1645920" rtl="0" eaLnBrk="1" latinLnBrk="0" hangingPunct="1">
        <a:spcBef>
          <a:spcPct val="20000"/>
        </a:spcBef>
        <a:buFont typeface="Arial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1645920" rtl="0" eaLnBrk="1" latinLnBrk="0" hangingPunct="1">
        <a:spcBef>
          <a:spcPct val="20000"/>
        </a:spcBef>
        <a:buFont typeface="Arial"/>
        <a:buChar char="–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1645920" rtl="0" eaLnBrk="1" latinLnBrk="0" hangingPunct="1">
        <a:spcBef>
          <a:spcPct val="20000"/>
        </a:spcBef>
        <a:buFont typeface="Arial"/>
        <a:buChar char="»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1645920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1645920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1645920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1645920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164592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164592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164592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164592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164592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164592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164592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164592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47490"/>
            <a:ext cx="4465320" cy="583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6934200"/>
            <a:ext cx="31242000" cy="5292090"/>
          </a:xfrm>
        </p:spPr>
        <p:txBody>
          <a:bodyPr>
            <a:noAutofit/>
          </a:bodyPr>
          <a:lstStyle/>
          <a:p>
            <a:r>
              <a:rPr lang="en-US" sz="2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ucknell </a:t>
            </a:r>
            <a:r>
              <a:rPr lang="en-US" sz="2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niversity</a:t>
            </a:r>
            <a:endParaRPr lang="en-US" sz="2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2542520"/>
            <a:ext cx="31744920" cy="8260080"/>
          </a:xfrm>
        </p:spPr>
        <p:txBody>
          <a:bodyPr>
            <a:noAutofit/>
          </a:bodyPr>
          <a:lstStyle/>
          <a:p>
            <a:r>
              <a:rPr lang="en-US" sz="20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</a:t>
            </a:r>
            <a:r>
              <a:rPr lang="en-US" sz="20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nternational </a:t>
            </a:r>
            <a:r>
              <a:rPr lang="en-US" sz="20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</a:t>
            </a:r>
            <a:r>
              <a:rPr lang="en-US" sz="20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rientation </a:t>
            </a:r>
            <a:r>
              <a:rPr lang="en-US" sz="20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2011</a:t>
            </a:r>
            <a:endParaRPr lang="en-US" sz="20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Picture 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9200" y="18516600"/>
            <a:ext cx="7638193" cy="5449471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7884" y="2220061"/>
            <a:ext cx="8558212" cy="4491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Bucknell University</vt:lpstr>
    </vt:vector>
  </TitlesOfParts>
  <Company>Bucknell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Bucknell University</dc:title>
  <dc:creator>mengqi wu</dc:creator>
  <cp:lastModifiedBy>Yifan Ge</cp:lastModifiedBy>
  <cp:revision>4</cp:revision>
  <dcterms:created xsi:type="dcterms:W3CDTF">2011-08-14T00:52:07Z</dcterms:created>
  <dcterms:modified xsi:type="dcterms:W3CDTF">2011-08-14T01:47:10Z</dcterms:modified>
</cp:coreProperties>
</file>