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2"/>
  </p:notesMasterIdLst>
  <p:sldIdLst>
    <p:sldId id="256" r:id="rId2"/>
    <p:sldId id="266" r:id="rId3"/>
    <p:sldId id="274" r:id="rId4"/>
    <p:sldId id="269" r:id="rId5"/>
    <p:sldId id="270" r:id="rId6"/>
    <p:sldId id="271" r:id="rId7"/>
    <p:sldId id="272" r:id="rId8"/>
    <p:sldId id="273" r:id="rId9"/>
    <p:sldId id="276" r:id="rId10"/>
    <p:sldId id="265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41686DB-0DE9-4608-A02F-D57F47F30430}">
  <a:tblStyle styleId="{141686DB-0DE9-4608-A02F-D57F47F30430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69" autoAdjust="0"/>
  </p:normalViewPr>
  <p:slideViewPr>
    <p:cSldViewPr>
      <p:cViewPr>
        <p:scale>
          <a:sx n="94" d="100"/>
          <a:sy n="94" d="100"/>
        </p:scale>
        <p:origin x="-128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3716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ibd.com/doc/78843182/Guy-Kawasaki-Pitch-Outline-Exampl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u="sng" dirty="0" smtClean="0">
                <a:solidFill>
                  <a:schemeClr val="hlink"/>
                </a:solidFill>
                <a:hlinkClick r:id="rId3"/>
              </a:rPr>
              <a:t>http://www.scribd.com/doc/78843182/Guy-Kawasaki-Pitch-Outline-Example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MLA</a:t>
            </a:r>
            <a:r>
              <a:rPr lang="en-US" baseline="0" dirty="0" smtClean="0"/>
              <a:t>: Modern Language Association</a:t>
            </a:r>
          </a:p>
          <a:p>
            <a:r>
              <a:rPr lang="en-US" baseline="0" dirty="0" smtClean="0"/>
              <a:t>ACTEL: American Council on the Teaching of Foreign Languages</a:t>
            </a:r>
          </a:p>
          <a:p>
            <a:r>
              <a:rPr lang="en-US" baseline="0" dirty="0" smtClean="0"/>
              <a:t>FSI: Foreign Service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69A5B-1CA1-43DE-951A-D571C79821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580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7F5FA0-834B-4488-A6C6-1C36994DED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547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41C22-CFF5-4763-8916-564161263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1769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A3070E0-2BED-485F-9520-04970FF475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3711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FC378-A672-441B-A62E-6187EDDE47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4972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5B9C6-99C8-4052-B96C-74889979CE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940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ED24C-4724-4B01-A10C-A2DC46F63D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119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4296A-1D87-492F-8F05-C6B00CE82E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2946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60177-FDA4-41D4-B5A0-9D016F5F4B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6095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E5443-79CB-4FF9-8F8F-3AAAD99EC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6106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29F90-5054-4E0A-B918-69B80627CF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3561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C9B3C-4471-439E-94AB-1E66A6F7DB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590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950932-C19F-4D4C-AFAF-4BBFDE4A99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ransition>
    <p:wipe dir="r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yifan\Documents\Biz_Pitch\ppt3074\ppt30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11770"/>
            <a:ext cx="9133839" cy="685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90879" y="1219200"/>
            <a:ext cx="7772400" cy="101563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5400" dirty="0">
                <a:latin typeface="Copperplate Gothic Bold" pitchFamily="34" charset="0"/>
                <a:cs typeface="Aharoni" pitchFamily="2" charset="-79"/>
              </a:rPr>
              <a:t>myMandarin</a:t>
            </a:r>
          </a:p>
        </p:txBody>
      </p:sp>
      <p:sp>
        <p:nvSpPr>
          <p:cNvPr id="25" name="Shape 25"/>
          <p:cNvSpPr/>
          <p:nvPr/>
        </p:nvSpPr>
        <p:spPr>
          <a:xfrm>
            <a:off x="1295400" y="2514600"/>
            <a:ext cx="2438400" cy="2438400"/>
          </a:xfrm>
          <a:prstGeom prst="rect">
            <a:avLst/>
          </a:prstGeom>
          <a:blipFill>
            <a:blip r:embed="rId4">
              <a:grayscl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TextBox 1"/>
          <p:cNvSpPr txBox="1"/>
          <p:nvPr/>
        </p:nvSpPr>
        <p:spPr>
          <a:xfrm>
            <a:off x="3200740" y="2360711"/>
            <a:ext cx="2752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Kevin Thomas ‘13, Yifan Ge ‘14 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Management Team</a:t>
            </a:r>
          </a:p>
        </p:txBody>
      </p:sp>
      <p:sp>
        <p:nvSpPr>
          <p:cNvPr id="79" name="Shape 79"/>
          <p:cNvSpPr/>
          <p:nvPr/>
        </p:nvSpPr>
        <p:spPr>
          <a:xfrm>
            <a:off x="20320" y="15240"/>
            <a:ext cx="9123680" cy="68427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Some Facts About Chinese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MLA: </a:t>
            </a:r>
            <a:r>
              <a:rPr lang="en-US" sz="2400" dirty="0" smtClean="0"/>
              <a:t>Exponential Growing Enrollment</a:t>
            </a:r>
          </a:p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MLA: </a:t>
            </a:r>
            <a:r>
              <a:rPr lang="en-US" sz="2400" dirty="0" smtClean="0"/>
              <a:t>Fastest </a:t>
            </a:r>
            <a:r>
              <a:rPr lang="en-US" sz="2400" dirty="0"/>
              <a:t>G</a:t>
            </a:r>
            <a:r>
              <a:rPr lang="en-US" sz="2400" dirty="0" smtClean="0"/>
              <a:t>rowing Most-Studied Language</a:t>
            </a:r>
          </a:p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ACTFL:</a:t>
            </a:r>
            <a:r>
              <a:rPr lang="en-US" sz="3000" dirty="0" smtClean="0"/>
              <a:t> </a:t>
            </a:r>
            <a:r>
              <a:rPr lang="en-US" sz="2400" dirty="0" smtClean="0"/>
              <a:t># of learners in K-12</a:t>
            </a:r>
            <a:r>
              <a:rPr lang="en-US" sz="2400" dirty="0"/>
              <a:t> </a:t>
            </a:r>
            <a:r>
              <a:rPr lang="en-US" sz="2400" dirty="0" smtClean="0"/>
              <a:t>is tripled from 05 to 08</a:t>
            </a:r>
          </a:p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FSI: </a:t>
            </a:r>
            <a:r>
              <a:rPr lang="en-US" sz="2400" dirty="0" smtClean="0"/>
              <a:t>Category III Language (Hardest)</a:t>
            </a:r>
          </a:p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CLTA: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2000" dirty="0"/>
              <a:t>Teachers are striving to have software assistance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25" y="2341879"/>
            <a:ext cx="5638800" cy="3257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20" y="3276600"/>
            <a:ext cx="536821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0" y="4419600"/>
            <a:ext cx="7866303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1" y="3970865"/>
            <a:ext cx="8305800" cy="226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4714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 Focus on Mandarin</a:t>
            </a:r>
          </a:p>
          <a:p>
            <a:pPr lvl="1"/>
            <a:r>
              <a:rPr lang="en-US" sz="2400" dirty="0" smtClean="0"/>
              <a:t>Mandarin part of large software suite</a:t>
            </a:r>
          </a:p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of Academic Software</a:t>
            </a:r>
          </a:p>
          <a:p>
            <a:pPr lvl="1"/>
            <a:r>
              <a:rPr lang="en-US" sz="2400" dirty="0" smtClean="0"/>
              <a:t>None target classroom instruction</a:t>
            </a:r>
          </a:p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Interactive Learning Experience</a:t>
            </a:r>
          </a:p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Mediocre Real-time Feedback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86296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Our Solutions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 Feedback:</a:t>
            </a:r>
          </a:p>
          <a:p>
            <a:pPr lvl="1"/>
            <a:r>
              <a:rPr lang="en-US" dirty="0" smtClean="0"/>
              <a:t>Voice Recognition</a:t>
            </a:r>
          </a:p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Academic Focused:</a:t>
            </a:r>
          </a:p>
          <a:p>
            <a:pPr lvl="1"/>
            <a:r>
              <a:rPr lang="en-US" dirty="0" smtClean="0"/>
              <a:t>Course Customization</a:t>
            </a:r>
          </a:p>
          <a:p>
            <a:pPr lvl="1"/>
            <a:r>
              <a:rPr lang="en-US" dirty="0" smtClean="0"/>
              <a:t>Homework Management System</a:t>
            </a:r>
          </a:p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Programs</a:t>
            </a:r>
          </a:p>
          <a:p>
            <a:pPr lvl="1"/>
            <a:r>
              <a:rPr lang="en-US" dirty="0" smtClean="0"/>
              <a:t>Online Voice Chat Software</a:t>
            </a:r>
          </a:p>
          <a:p>
            <a:pPr lvl="1"/>
            <a:r>
              <a:rPr lang="en-US" dirty="0" smtClean="0"/>
              <a:t>Online Classes Led by Professor/TA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66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Feasibility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Hosted on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App Engine</a:t>
            </a:r>
          </a:p>
          <a:p>
            <a:r>
              <a:rPr lang="en-US" sz="2800" dirty="0" smtClean="0"/>
              <a:t>Programmed in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</a:p>
          <a:p>
            <a:r>
              <a:rPr lang="en-US" sz="2800" dirty="0" smtClean="0"/>
              <a:t>Use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APIs</a:t>
            </a:r>
            <a:r>
              <a:rPr lang="en-US" sz="2800" dirty="0" smtClean="0"/>
              <a:t> for Voice Recognition</a:t>
            </a:r>
          </a:p>
          <a:p>
            <a:r>
              <a:rPr lang="en-US" sz="2800" dirty="0" smtClean="0"/>
              <a:t>Work with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Bucknell Chinese Department </a:t>
            </a:r>
            <a:r>
              <a:rPr lang="en-US" sz="2800" dirty="0" smtClean="0"/>
              <a:t>for initial course development and feedback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07475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Business Model &amp; Sales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as a Service (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SaaS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US" dirty="0" smtClean="0"/>
              <a:t>Revenue from licenses</a:t>
            </a:r>
          </a:p>
          <a:p>
            <a:pPr lvl="1"/>
            <a:r>
              <a:rPr lang="en-US" dirty="0" smtClean="0"/>
              <a:t>Charge per student user</a:t>
            </a:r>
          </a:p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with Language Departments Directly</a:t>
            </a:r>
          </a:p>
          <a:p>
            <a:pPr lvl="1"/>
            <a:r>
              <a:rPr lang="en-US" dirty="0" smtClean="0"/>
              <a:t>No Consumer Marketing</a:t>
            </a:r>
          </a:p>
          <a:p>
            <a:pPr lvl="1"/>
            <a:r>
              <a:rPr lang="en-US" dirty="0" smtClean="0"/>
              <a:t>Hire sales representatives to travel to Universities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554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Financial Projection</a:t>
            </a:r>
            <a:endParaRPr lang="en-US" dirty="0">
              <a:latin typeface="Copperplate Gothic Bold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30717"/>
              </p:ext>
            </p:extLst>
          </p:nvPr>
        </p:nvGraphicFramePr>
        <p:xfrm>
          <a:off x="609600" y="1600200"/>
          <a:ext cx="8000999" cy="457200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146535"/>
                <a:gridCol w="1278510"/>
                <a:gridCol w="1311503"/>
                <a:gridCol w="1311503"/>
                <a:gridCol w="1476474"/>
                <a:gridCol w="1476474"/>
              </a:tblGrid>
              <a:tr h="8285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Year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Year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Year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Year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Year 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</a:tr>
              <a:tr h="7937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# of customers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</a:tr>
              <a:tr h="562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# of employees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</a:tr>
              <a:tr h="753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Revenue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 $             -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 $  50,000.00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 $200,000.00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 $1,000,000.00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 $5,000,000.00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</a:tr>
              <a:tr h="760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Expenses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 $  25,000.00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 $100,000.00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 $200,000.00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 $   450,000.00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 $   600,000.00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</a:tr>
              <a:tr h="873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Profit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 $(25,000.00)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 $ (50,000.00)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 $              -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 $   550,000.00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 $4,400,000.00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02" marR="8502" marT="850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0300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  <a:cs typeface="Aharoni" pitchFamily="2" charset="-79"/>
              </a:rPr>
              <a:t>Management Team</a:t>
            </a:r>
            <a:endParaRPr lang="en-US" dirty="0">
              <a:latin typeface="Copperplate Gothic Bold" pitchFamily="34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Kevin Thomas</a:t>
            </a:r>
          </a:p>
          <a:p>
            <a:pPr lvl="1"/>
            <a:r>
              <a:rPr lang="en-US" dirty="0" smtClean="0"/>
              <a:t>Computer Engineer</a:t>
            </a:r>
          </a:p>
          <a:p>
            <a:pPr lvl="1"/>
            <a:r>
              <a:rPr lang="en-US" dirty="0" smtClean="0"/>
              <a:t>Beginning Mandarin</a:t>
            </a:r>
          </a:p>
          <a:p>
            <a:pPr lvl="1"/>
            <a:r>
              <a:rPr lang="en-US" dirty="0" smtClean="0"/>
              <a:t>Amy ROTC Cadet</a:t>
            </a:r>
          </a:p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Yifan Ge</a:t>
            </a:r>
          </a:p>
          <a:p>
            <a:pPr lvl="1"/>
            <a:r>
              <a:rPr lang="en-US" dirty="0" smtClean="0"/>
              <a:t>Computer Science &amp; Electrical Engineering</a:t>
            </a:r>
          </a:p>
          <a:p>
            <a:pPr lvl="1"/>
            <a:r>
              <a:rPr lang="en-US" dirty="0" smtClean="0"/>
              <a:t>ILTM Alumnus</a:t>
            </a:r>
          </a:p>
          <a:p>
            <a:pPr lvl="1"/>
            <a:r>
              <a:rPr lang="en-US" dirty="0" smtClean="0"/>
              <a:t>Bilingual: English, Mandarin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673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yifan\Documents\Biz_Pitch\ppt3074\ppt30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9401" cy="68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Questions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460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水墨风格PPT</Template>
  <TotalTime>113</TotalTime>
  <Words>297</Words>
  <Application>Microsoft Office PowerPoint</Application>
  <PresentationFormat>On-screen Show (4:3)</PresentationFormat>
  <Paragraphs>89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默认设计模板</vt:lpstr>
      <vt:lpstr>myMandarin</vt:lpstr>
      <vt:lpstr>Some Facts About Chinese</vt:lpstr>
      <vt:lpstr>Problems</vt:lpstr>
      <vt:lpstr>Our Solutions</vt:lpstr>
      <vt:lpstr>Feasibility</vt:lpstr>
      <vt:lpstr>Business Model &amp; Sales</vt:lpstr>
      <vt:lpstr>Financial Projection</vt:lpstr>
      <vt:lpstr>Management Team</vt:lpstr>
      <vt:lpstr>Questions</vt:lpstr>
      <vt:lpstr>Management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myMandarin</dc:title>
  <cp:lastModifiedBy>Yifan Ge</cp:lastModifiedBy>
  <cp:revision>14</cp:revision>
  <dcterms:modified xsi:type="dcterms:W3CDTF">2012-11-06T00:08:35Z</dcterms:modified>
</cp:coreProperties>
</file>