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60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9316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33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71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1270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5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22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9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9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63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8D00A1-5B3E-45A8-B67D-CE7ABDFE8654}" type="datetimeFigureOut">
              <a:rPr lang="pt-BR" smtClean="0"/>
              <a:t>20/06/2024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6E5E25-5083-4B4C-B2B7-A353BC140B7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11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0400" y="1780142"/>
            <a:ext cx="8530684" cy="2098226"/>
          </a:xfrm>
        </p:spPr>
        <p:txBody>
          <a:bodyPr/>
          <a:lstStyle/>
          <a:p>
            <a:r>
              <a:rPr lang="pt-BR" dirty="0" smtClean="0"/>
              <a:t>CEGL SOLUTIONS CO.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5903893"/>
            <a:ext cx="4031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Carlos Eduardo Greghi 312321683</a:t>
            </a:r>
          </a:p>
          <a:p>
            <a:r>
              <a:rPr lang="pt-BR" sz="1400" dirty="0" smtClean="0"/>
              <a:t>Eduardo Luis Santos 312321621</a:t>
            </a:r>
          </a:p>
          <a:p>
            <a:r>
              <a:rPr lang="pt-BR" sz="1400" dirty="0" smtClean="0"/>
              <a:t>Gyovana Issoppo 312321553</a:t>
            </a:r>
          </a:p>
          <a:p>
            <a:r>
              <a:rPr lang="pt-BR" sz="1400" dirty="0" smtClean="0"/>
              <a:t>Luiz Gustavo David Viana 312321661</a:t>
            </a:r>
          </a:p>
        </p:txBody>
      </p:sp>
    </p:spTree>
    <p:extLst>
      <p:ext uri="{BB962C8B-B14F-4D97-AF65-F5344CB8AC3E}">
        <p14:creationId xmlns:p14="http://schemas.microsoft.com/office/powerpoint/2010/main" val="383336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51" y="1607770"/>
            <a:ext cx="8925098" cy="43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9" y="1744633"/>
            <a:ext cx="10264601" cy="40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352" y="1845166"/>
            <a:ext cx="8809696" cy="426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14" y="1428750"/>
            <a:ext cx="5340971" cy="510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58" y="1821840"/>
            <a:ext cx="9917084" cy="36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3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200" dirty="0" smtClean="0"/>
              <a:t>O </a:t>
            </a:r>
            <a:r>
              <a:rPr lang="pt-BR" sz="2200" dirty="0"/>
              <a:t>software deve ter uma página de formulário com perguntas específicas para capturar as necessidades e informações relevantes dos clientes em </a:t>
            </a:r>
            <a:r>
              <a:rPr lang="pt-BR" sz="2200" dirty="0" smtClean="0"/>
              <a:t>potencial;</a:t>
            </a:r>
          </a:p>
          <a:p>
            <a:r>
              <a:rPr lang="pt-BR" sz="2200" dirty="0" smtClean="0"/>
              <a:t>Deve </a:t>
            </a:r>
            <a:r>
              <a:rPr lang="pt-BR" sz="2200" dirty="0"/>
              <a:t>permitir a personalização das perguntas do formulário de acordo com os diferentes tipos de serviços oferecidos pela sua </a:t>
            </a:r>
            <a:r>
              <a:rPr lang="pt-BR" sz="2200" dirty="0" smtClean="0"/>
              <a:t>empresa;</a:t>
            </a:r>
          </a:p>
          <a:p>
            <a:r>
              <a:rPr lang="pt-BR" sz="2200" dirty="0" smtClean="0"/>
              <a:t>Deve </a:t>
            </a:r>
            <a:r>
              <a:rPr lang="pt-BR" sz="2200" dirty="0"/>
              <a:t>incluir validações para garantir que as respostas fornecidas sejam precisas e </a:t>
            </a:r>
            <a:r>
              <a:rPr lang="pt-BR" sz="2200" dirty="0" smtClean="0"/>
              <a:t>completas;</a:t>
            </a:r>
          </a:p>
          <a:p>
            <a:r>
              <a:rPr lang="pt-BR" sz="2200" dirty="0" smtClean="0"/>
              <a:t>A </a:t>
            </a:r>
            <a:r>
              <a:rPr lang="pt-BR" sz="2200" dirty="0"/>
              <a:t>página de feedback deve permitir que os clientes avaliem os serviços prestados pela sua empresa, fornecendo comentários e </a:t>
            </a:r>
            <a:r>
              <a:rPr lang="pt-BR" sz="2200" dirty="0" smtClean="0"/>
              <a:t>sugestões;</a:t>
            </a:r>
          </a:p>
        </p:txBody>
      </p:sp>
    </p:spTree>
    <p:extLst>
      <p:ext uri="{BB962C8B-B14F-4D97-AF65-F5344CB8AC3E}">
        <p14:creationId xmlns:p14="http://schemas.microsoft.com/office/powerpoint/2010/main" val="5443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 incluir um sistema de classificação para que os clientes possam expressar sua satisfação com os serviços recebidos;</a:t>
            </a:r>
          </a:p>
          <a:p>
            <a:r>
              <a:rPr lang="pt-BR" dirty="0"/>
              <a:t>Deve possibilitar a análise e o gerenciamento dos feedbacks recebidos para melhorar continuamente a qualidade dos serviços;</a:t>
            </a:r>
          </a:p>
          <a:p>
            <a:r>
              <a:rPr lang="pt-BR" dirty="0"/>
              <a:t>A página de chat deve oferecer uma plataforma de comunicação em tempo real para que sua empresa e os clientes possam interagir de forma eficiente;</a:t>
            </a:r>
          </a:p>
          <a:p>
            <a:r>
              <a:rPr lang="pt-BR" dirty="0"/>
              <a:t>Deve permitir o envio de mensagens, arquivos e links para facilitar a troca de informações;</a:t>
            </a:r>
          </a:p>
          <a:p>
            <a:r>
              <a:rPr lang="pt-BR" dirty="0"/>
              <a:t>Deve incluir recursos de notificação para alertar sobre novas mensagens e garantir uma comunicação ágil. </a:t>
            </a:r>
          </a:p>
        </p:txBody>
      </p:sp>
    </p:spTree>
    <p:extLst>
      <p:ext uri="{BB962C8B-B14F-4D97-AF65-F5344CB8AC3E}">
        <p14:creationId xmlns:p14="http://schemas.microsoft.com/office/powerpoint/2010/main" val="18563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O </a:t>
            </a:r>
            <a:r>
              <a:rPr lang="pt-BR" sz="2400" dirty="0"/>
              <a:t>software deve garantir a segurança dos dados confidenciais das empresas envolvidas, implementando medidas como criptografia, autenticação e autorização </a:t>
            </a:r>
            <a:r>
              <a:rPr lang="pt-BR" sz="2400" dirty="0" smtClean="0"/>
              <a:t>adequadas;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sistema deve ser capaz de lidar com um grande volume de usuários simultâneos, garantindo tempos de resposta rápidos e eficiência mesmo em momentos de </a:t>
            </a:r>
            <a:r>
              <a:rPr lang="pt-BR" sz="2400" dirty="0" smtClean="0"/>
              <a:t>pico;</a:t>
            </a:r>
          </a:p>
          <a:p>
            <a:r>
              <a:rPr lang="pt-BR" sz="2400" dirty="0" smtClean="0"/>
              <a:t>A </a:t>
            </a:r>
            <a:r>
              <a:rPr lang="pt-BR" sz="2400" dirty="0"/>
              <a:t>interface do software deve ser intuitiva e de fácil utilização, garantindo uma experiência agradável para os usuários, independentemente do nível de familiaridade com </a:t>
            </a:r>
            <a:r>
              <a:rPr lang="pt-BR" sz="2400" dirty="0" smtClean="0"/>
              <a:t>tecnologia;</a:t>
            </a:r>
          </a:p>
        </p:txBody>
      </p:sp>
    </p:spTree>
    <p:extLst>
      <p:ext uri="{BB962C8B-B14F-4D97-AF65-F5344CB8AC3E}">
        <p14:creationId xmlns:p14="http://schemas.microsoft.com/office/powerpoint/2010/main" val="9514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software deve ser altamente disponível, com um tempo de inatividade mínimo para que as empresas possam acessá-lo sempre que necessário;</a:t>
            </a:r>
          </a:p>
          <a:p>
            <a:r>
              <a:rPr lang="pt-BR" sz="2400" dirty="0"/>
              <a:t>O software deve ser compatível com diferentes dispositivos e sistemas operacionais para garantir que as empresas possam acessá-lo de forma consistente, independentemente do dispositivo utilizado;</a:t>
            </a:r>
          </a:p>
          <a:p>
            <a:r>
              <a:rPr lang="pt-BR" sz="2400" dirty="0"/>
              <a:t>O sistema deve ser escalável, capaz de se adaptar ao crescimento da demanda e do número de usuários sem comprometer o </a:t>
            </a:r>
            <a:r>
              <a:rPr lang="pt-BR" sz="2400" dirty="0" smtClean="0"/>
              <a:t>desempenho.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826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028" r="13104"/>
          <a:stretch/>
        </p:blipFill>
        <p:spPr>
          <a:xfrm>
            <a:off x="2078182" y="1428750"/>
            <a:ext cx="3325091" cy="44011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0353" y="1465237"/>
            <a:ext cx="4219443" cy="436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pt-BR" sz="3200" dirty="0" smtClean="0"/>
              <a:t>A CEGL Solutions Co. ajuda outras empresas a implementarem soluções tecnológicas avançadas para aprimorar a sua eficiência.</a:t>
            </a:r>
          </a:p>
          <a:p>
            <a:r>
              <a:rPr lang="pt-BR" sz="3200" dirty="0" smtClean="0"/>
              <a:t>Ela oferece orientação especializada e estratégias personalizadas para impulsionar a inovação e o crescimento das empresas parceiras.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9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5464" y="1635223"/>
            <a:ext cx="7453472" cy="437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4109" y="2201806"/>
            <a:ext cx="3108960" cy="333518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2087" y="1287643"/>
            <a:ext cx="5141287" cy="52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860163"/>
            <a:ext cx="4239491" cy="35786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8762" y="1030776"/>
            <a:ext cx="4888883" cy="523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4948" y="223586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8000" dirty="0" smtClean="0"/>
              <a:t>CEGL SOLUTIONS CO.</a:t>
            </a:r>
            <a:endParaRPr lang="pt-BR" sz="8000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052011" y="3721768"/>
            <a:ext cx="7267074" cy="2145632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dirty="0" smtClean="0"/>
              <a:t>A solução para o seu negócio.</a:t>
            </a:r>
          </a:p>
          <a:p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8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atua?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pt-BR" sz="4000" dirty="0" smtClean="0"/>
              <a:t>Soluções personalizadas para cada área;</a:t>
            </a:r>
          </a:p>
          <a:p>
            <a:r>
              <a:rPr lang="pt-BR" sz="4000" dirty="0" smtClean="0"/>
              <a:t>Elaboração de softwares especializados;</a:t>
            </a:r>
          </a:p>
          <a:p>
            <a:r>
              <a:rPr lang="pt-BR" sz="4000" dirty="0" smtClean="0"/>
              <a:t>Implementação de serviço em nuvem;</a:t>
            </a:r>
          </a:p>
          <a:p>
            <a:r>
              <a:rPr lang="pt-BR" sz="4000" dirty="0" smtClean="0"/>
              <a:t>Treinamento de equipes;</a:t>
            </a:r>
          </a:p>
          <a:p>
            <a:r>
              <a:rPr lang="pt-BR" sz="4000" dirty="0" smtClean="0"/>
              <a:t>Aplicativo personalizado para contato próprio entre empresa e cliente.</a:t>
            </a:r>
          </a:p>
          <a:p>
            <a:endParaRPr lang="pt-BR" sz="32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1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Nosso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724527"/>
            <a:ext cx="10595811" cy="4572000"/>
          </a:xfrm>
        </p:spPr>
        <p:txBody>
          <a:bodyPr>
            <a:noAutofit/>
          </a:bodyPr>
          <a:lstStyle/>
          <a:p>
            <a:r>
              <a:rPr lang="pt-BR" sz="4000" dirty="0" smtClean="0"/>
              <a:t>Nosso aplicativo é uma </a:t>
            </a:r>
            <a:r>
              <a:rPr lang="pt-BR" sz="4000" dirty="0"/>
              <a:t>plataforma </a:t>
            </a:r>
            <a:r>
              <a:rPr lang="pt-BR" sz="4000" dirty="0" smtClean="0"/>
              <a:t>que facilita </a:t>
            </a:r>
            <a:r>
              <a:rPr lang="pt-BR" sz="4000" dirty="0"/>
              <a:t>a conexão entre empresas </a:t>
            </a:r>
            <a:r>
              <a:rPr lang="pt-BR" sz="4000" dirty="0" smtClean="0"/>
              <a:t>em busca </a:t>
            </a:r>
            <a:r>
              <a:rPr lang="pt-BR" sz="4000" dirty="0"/>
              <a:t>de implementações tecnológicas </a:t>
            </a:r>
            <a:r>
              <a:rPr lang="pt-BR" sz="4000" dirty="0" smtClean="0"/>
              <a:t>avançadas para </a:t>
            </a:r>
            <a:r>
              <a:rPr lang="pt-BR" sz="4000" dirty="0"/>
              <a:t>aprimorar sua eficiência e modernização. Esse app atua como uma ponte entre as empresas e soluções tecnológicas inovadoras para impulsionar seu desempenho e competitividade no mercado.</a:t>
            </a:r>
          </a:p>
        </p:txBody>
      </p:sp>
    </p:spTree>
    <p:extLst>
      <p:ext uri="{BB962C8B-B14F-4D97-AF65-F5344CB8AC3E}">
        <p14:creationId xmlns:p14="http://schemas.microsoft.com/office/powerpoint/2010/main" val="5187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1717963"/>
            <a:ext cx="79914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358" y="2082944"/>
            <a:ext cx="10027683" cy="36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entidade e relacionamento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04552" y="2171700"/>
            <a:ext cx="553529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89" y="1687484"/>
            <a:ext cx="8658421" cy="41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6965</TotalTime>
  <Words>526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5" baseType="lpstr">
      <vt:lpstr>Franklin Gothic Book</vt:lpstr>
      <vt:lpstr>Crop</vt:lpstr>
      <vt:lpstr>CEGL SOLUTIONS CO.</vt:lpstr>
      <vt:lpstr>Apresentação</vt:lpstr>
      <vt:lpstr>Como atua?</vt:lpstr>
      <vt:lpstr>Nosso trabalho</vt:lpstr>
      <vt:lpstr>Diagramas</vt:lpstr>
      <vt:lpstr>Diagrama de caso de uso</vt:lpstr>
      <vt:lpstr>Diagrama de classe</vt:lpstr>
      <vt:lpstr>Diagrama de entidade e relacionamento</vt:lpstr>
      <vt:lpstr>Diagrama de sequência</vt:lpstr>
      <vt:lpstr>Diagrama de sequência</vt:lpstr>
      <vt:lpstr>Diagrama de sequência</vt:lpstr>
      <vt:lpstr>Diagrama de sequência</vt:lpstr>
      <vt:lpstr>Diagrama de sequência</vt:lpstr>
      <vt:lpstr>Diagrama de sequência</vt:lpstr>
      <vt:lpstr>Requisitos funcionais</vt:lpstr>
      <vt:lpstr>Requisitos funcionais</vt:lpstr>
      <vt:lpstr>Requisitos não funcionais</vt:lpstr>
      <vt:lpstr>Requisitos não funcionais</vt:lpstr>
      <vt:lpstr>Protótipos</vt:lpstr>
      <vt:lpstr>Protótipos</vt:lpstr>
      <vt:lpstr>Protótipos</vt:lpstr>
      <vt:lpstr>Protótipos</vt:lpstr>
      <vt:lpstr>CEGL SOLUTIONS CO.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CEGL SOLUTIONS CO.</dc:title>
  <dc:creator>Gyovana</dc:creator>
  <cp:lastModifiedBy>Gyovana</cp:lastModifiedBy>
  <cp:revision>13</cp:revision>
  <dcterms:created xsi:type="dcterms:W3CDTF">2024-06-03T23:38:04Z</dcterms:created>
  <dcterms:modified xsi:type="dcterms:W3CDTF">2024-06-21T00:46:15Z</dcterms:modified>
</cp:coreProperties>
</file>