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3"/>
    <p:restoredTop sz="96197"/>
  </p:normalViewPr>
  <p:slideViewPr>
    <p:cSldViewPr snapToGrid="0">
      <p:cViewPr varScale="1">
        <p:scale>
          <a:sx n="115" d="100"/>
          <a:sy n="115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473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828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332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330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59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73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9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171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817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807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863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07B96-55CE-A849-A22C-FA870EC6C885}" type="datetimeFigureOut">
              <a:rPr kumimoji="1" lang="zh-CN" altLang="en-US" smtClean="0"/>
              <a:t>2024/2/22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DA9EE-29FD-3D42-9336-F24550BDF8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914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C83F60-1004-4A4A-DACF-CFE8B3BA2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88" y="684483"/>
            <a:ext cx="7589023" cy="532791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3A4DBAE-2D35-DFF9-56AE-A9BF88E56E47}"/>
              </a:ext>
            </a:extLst>
          </p:cNvPr>
          <p:cNvSpPr/>
          <p:nvPr/>
        </p:nvSpPr>
        <p:spPr>
          <a:xfrm>
            <a:off x="334537" y="412595"/>
            <a:ext cx="8486078" cy="60551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1490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5AFCE78-0882-3BA9-2114-64410D06B5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01" t="23252" r="49079" b="61789"/>
          <a:stretch/>
        </p:blipFill>
        <p:spPr>
          <a:xfrm>
            <a:off x="1707258" y="743930"/>
            <a:ext cx="5729483" cy="277427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FC69D0-E4D6-394B-2EAB-16F33CB293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537" t="23252" r="2369" b="61789"/>
          <a:stretch/>
        </p:blipFill>
        <p:spPr>
          <a:xfrm>
            <a:off x="1707258" y="3717016"/>
            <a:ext cx="5729483" cy="257547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6315069-F063-8DA6-2901-93E105FD3818}"/>
              </a:ext>
            </a:extLst>
          </p:cNvPr>
          <p:cNvSpPr/>
          <p:nvPr/>
        </p:nvSpPr>
        <p:spPr>
          <a:xfrm>
            <a:off x="334537" y="412595"/>
            <a:ext cx="8486078" cy="60551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705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iagram&#10;&#10;Description automatically generated">
            <a:extLst>
              <a:ext uri="{FF2B5EF4-FFF2-40B4-BE49-F238E27FC236}">
                <a16:creationId xmlns:a16="http://schemas.microsoft.com/office/drawing/2014/main" id="{C8D4AB99-60B0-2A63-59CD-27385054A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390" r="2927" b="85377"/>
          <a:stretch/>
        </p:blipFill>
        <p:spPr>
          <a:xfrm>
            <a:off x="1747024" y="3339792"/>
            <a:ext cx="5378605" cy="2559804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8DA05D1-080A-427D-BA8C-1D12EA2F2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6" r="51870" b="85377"/>
          <a:stretch/>
        </p:blipFill>
        <p:spPr>
          <a:xfrm>
            <a:off x="1747024" y="784855"/>
            <a:ext cx="5378605" cy="255493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E289CE0-8222-7857-0B89-D2F0258577D4}"/>
              </a:ext>
            </a:extLst>
          </p:cNvPr>
          <p:cNvSpPr/>
          <p:nvPr/>
        </p:nvSpPr>
        <p:spPr>
          <a:xfrm>
            <a:off x="334537" y="412595"/>
            <a:ext cx="8486078" cy="60551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904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405A643-26FC-F747-1889-4E4BEAD9E696}"/>
              </a:ext>
            </a:extLst>
          </p:cNvPr>
          <p:cNvSpPr/>
          <p:nvPr/>
        </p:nvSpPr>
        <p:spPr>
          <a:xfrm>
            <a:off x="334537" y="412595"/>
            <a:ext cx="8486078" cy="605511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schemeClr val="bg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Picture 3" descr="Chart&#10;&#10;Description automatically generated">
            <a:extLst>
              <a:ext uri="{FF2B5EF4-FFF2-40B4-BE49-F238E27FC236}">
                <a16:creationId xmlns:a16="http://schemas.microsoft.com/office/drawing/2014/main" id="{566EC13D-E750-C12B-E846-C49E8B1CF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133" y="791738"/>
            <a:ext cx="8105144" cy="544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5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全屏显示(4:3)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Yuan Gao</dc:creator>
  <cp:lastModifiedBy>Yuan Gao</cp:lastModifiedBy>
  <cp:revision>4</cp:revision>
  <dcterms:created xsi:type="dcterms:W3CDTF">2024-02-22T02:04:20Z</dcterms:created>
  <dcterms:modified xsi:type="dcterms:W3CDTF">2024-02-22T02:17:32Z</dcterms:modified>
</cp:coreProperties>
</file>