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197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7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2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3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3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5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3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71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1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1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83F60-1004-4A4A-DACF-CFE8B3BA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8" y="684483"/>
            <a:ext cx="7589023" cy="53279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4DBAE-2D35-DFF9-56AE-A9BF88E56E47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0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AFCE78-0882-3BA9-2114-64410D06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1" t="23252" r="49079" b="61789"/>
          <a:stretch/>
        </p:blipFill>
        <p:spPr>
          <a:xfrm>
            <a:off x="1707258" y="767517"/>
            <a:ext cx="5729483" cy="27742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FC69D0-E4D6-394B-2EAB-16F33CB29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7" t="23252" r="2369" b="61789"/>
          <a:stretch/>
        </p:blipFill>
        <p:spPr>
          <a:xfrm>
            <a:off x="1707258" y="3627806"/>
            <a:ext cx="5729483" cy="25754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315069-F063-8DA6-2901-93E105FD3818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8D4AB99-60B0-2A63-59CD-27385054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0" r="2927" b="85377"/>
          <a:stretch/>
        </p:blipFill>
        <p:spPr>
          <a:xfrm>
            <a:off x="1882697" y="3429000"/>
            <a:ext cx="5378605" cy="255980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DA05D1-080A-427D-BA8C-1D12EA2F2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51870" b="85377"/>
          <a:stretch/>
        </p:blipFill>
        <p:spPr>
          <a:xfrm>
            <a:off x="1882697" y="784855"/>
            <a:ext cx="5378605" cy="25549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289CE0-8222-7857-0B89-D2F0258577D4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0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05A643-26FC-F747-1889-4E4BEAD9E696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3" descr="Chart&#10;&#10;Description automatically generated">
            <a:extLst>
              <a:ext uri="{FF2B5EF4-FFF2-40B4-BE49-F238E27FC236}">
                <a16:creationId xmlns:a16="http://schemas.microsoft.com/office/drawing/2014/main" id="{566EC13D-E750-C12B-E846-C49E8B1C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3" y="791738"/>
            <a:ext cx="8105144" cy="5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6</cp:revision>
  <dcterms:created xsi:type="dcterms:W3CDTF">2024-02-22T02:04:20Z</dcterms:created>
  <dcterms:modified xsi:type="dcterms:W3CDTF">2024-02-22T02:20:12Z</dcterms:modified>
</cp:coreProperties>
</file>