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197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783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566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82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8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3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2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02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82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7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6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137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450F9-665E-6F42-BC0A-5D6BB26D2F0B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86C75-7830-DC4C-8F75-41BF40145B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53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83F60-1004-4A4A-DACF-CFE8B3BA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8" y="684483"/>
            <a:ext cx="7589023" cy="53279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4DBAE-2D35-DFF9-56AE-A9BF88E56E47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0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3</cp:revision>
  <dcterms:created xsi:type="dcterms:W3CDTF">2024-02-21T07:05:36Z</dcterms:created>
  <dcterms:modified xsi:type="dcterms:W3CDTF">2024-02-21T07:40:21Z</dcterms:modified>
</cp:coreProperties>
</file>