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0"/>
  </p:notesMasterIdLst>
  <p:sldIdLst>
    <p:sldId id="264" r:id="rId2"/>
    <p:sldId id="257" r:id="rId3"/>
    <p:sldId id="258" r:id="rId4"/>
    <p:sldId id="259" r:id="rId5"/>
    <p:sldId id="260" r:id="rId6"/>
    <p:sldId id="261" r:id="rId7"/>
    <p:sldId id="262" r:id="rId8"/>
    <p:sldId id="263"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641"/>
    <p:restoredTop sz="93157"/>
  </p:normalViewPr>
  <p:slideViewPr>
    <p:cSldViewPr snapToGrid="0">
      <p:cViewPr varScale="1">
        <p:scale>
          <a:sx n="119" d="100"/>
          <a:sy n="119" d="100"/>
        </p:scale>
        <p:origin x="71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tr" sz="1200" b="0" i="0" u="none" strike="noStrike" cap="none">
                <a:solidFill>
                  <a:schemeClr val="dk1"/>
                </a:solidFill>
                <a:latin typeface="Calibri"/>
                <a:ea typeface="Calibri"/>
                <a:cs typeface="Calibri"/>
                <a:sym typeface="Calibri"/>
              </a:rPr>
              <a:t>‹#›</a:t>
            </a:fld>
            <a:endParaRPr lang="t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gelecegiyazanlar.turkcell.com.tr/konu/android/egitim/android-301/webview-kullanimi"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97" name="Shape 9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4" name="Shape 10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Calibri"/>
              <a:buNone/>
            </a:pPr>
            <a:r>
              <a:rPr lang="tr" sz="1200" b="0" i="0" u="none" strike="noStrike" cap="none">
                <a:solidFill>
                  <a:schemeClr val="dk1"/>
                </a:solidFill>
                <a:latin typeface="Calibri"/>
                <a:ea typeface="Calibri"/>
                <a:cs typeface="Calibri"/>
                <a:sym typeface="Calibri"/>
              </a:rPr>
              <a:t>En baştan yeni bir proje oluşturup, login ekranı tasarlayın.</a:t>
            </a:r>
          </a:p>
          <a:p>
            <a:pPr marL="0" marR="0" lvl="0" indent="0" algn="l" rtl="0">
              <a:spcBef>
                <a:spcPts val="0"/>
              </a:spcBef>
              <a:buClr>
                <a:schemeClr val="dk1"/>
              </a:buClr>
              <a:buSzPct val="25000"/>
              <a:buFont typeface="Calibri"/>
              <a:buNone/>
            </a:pPr>
            <a:r>
              <a:rPr lang="tr" sz="1200" b="0" i="0" u="none" strike="noStrike" cap="none">
                <a:solidFill>
                  <a:schemeClr val="dk1"/>
                </a:solidFill>
                <a:latin typeface="Calibri"/>
                <a:ea typeface="Calibri"/>
                <a:cs typeface="Calibri"/>
                <a:sym typeface="Calibri"/>
              </a:rPr>
              <a:t>Nasıl bir ekran olacağı hakkında bilgiyi bir sonraki slayttan gösterebilirsiniz.</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5" name="Shape 11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r>
              <a:rPr lang="tr"/>
              <a:t>https://gelecegiyazanlar.turkcell.com.tr/konu/android/egitim/android-301/listview-ozellestirme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1" name="Shape 12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just" rtl="0">
              <a:spcBef>
                <a:spcPts val="0"/>
              </a:spcBef>
              <a:spcAft>
                <a:spcPts val="0"/>
              </a:spcAft>
              <a:buClr>
                <a:schemeClr val="dk1"/>
              </a:buClr>
              <a:buSzPct val="25000"/>
              <a:buFont typeface="Calibri"/>
              <a:buNone/>
            </a:pPr>
            <a:r>
              <a:rPr lang="tr" sz="1200" b="0" i="0" u="none" strike="noStrike" cap="none">
                <a:solidFill>
                  <a:schemeClr val="dk1"/>
                </a:solidFill>
                <a:latin typeface="Calibri"/>
                <a:ea typeface="Calibri"/>
                <a:cs typeface="Calibri"/>
                <a:sym typeface="Calibri"/>
              </a:rPr>
              <a:t>Eğer uygulamamızda hibrid bir yapı varsa (örneğin belli sayfaları mobil uyumlu bir web sitesinden çağırıyorsak) ya da kullanıcıyı uygulamayı kapatmadan bir web sitesine yönlendirmek istiyorsak (örneğin bir haber uygulamasında tam haberi orjinal bağlantıdan gösterme), WebView bileşeni bize yardımcı olacaktır.</a:t>
            </a:r>
          </a:p>
          <a:p>
            <a:pPr marL="0" marR="0" lvl="0" indent="0" algn="just" rtl="0">
              <a:spcBef>
                <a:spcPts val="0"/>
              </a:spcBef>
              <a:spcAft>
                <a:spcPts val="0"/>
              </a:spcAft>
              <a:buClr>
                <a:schemeClr val="hlink"/>
              </a:buClr>
              <a:buSzPct val="25000"/>
              <a:buFont typeface="Calibri"/>
              <a:buNone/>
            </a:pPr>
            <a:r>
              <a:rPr lang="tr" sz="1200" b="0" i="0" u="sng" strike="noStrike" cap="none">
                <a:solidFill>
                  <a:schemeClr val="hlink"/>
                </a:solidFill>
                <a:latin typeface="Calibri"/>
                <a:ea typeface="Calibri"/>
                <a:cs typeface="Calibri"/>
                <a:sym typeface="Calibri"/>
                <a:hlinkClick r:id="rId3"/>
              </a:rPr>
              <a:t>https://gelecegiyazanlar.turkcell.com.tr/konu/android/egitim/android-301/webview-kullanimi</a:t>
            </a:r>
          </a:p>
          <a:p>
            <a:pPr marL="0" marR="0" lvl="0" indent="0" algn="just" rtl="0">
              <a:spcBef>
                <a:spcPts val="0"/>
              </a:spcBef>
              <a:buClr>
                <a:schemeClr val="dk1"/>
              </a:buClr>
              <a:buSzPct val="25000"/>
              <a:buFont typeface="Arial"/>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8" name="Shape 12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33" name="Shape 13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415600" y="593366"/>
            <a:ext cx="11360800" cy="763599"/>
          </a:xfrm>
          <a:prstGeom prst="rect">
            <a:avLst/>
          </a:prstGeom>
          <a:noFill/>
          <a:ln>
            <a:noFill/>
          </a:ln>
        </p:spPr>
        <p:txBody>
          <a:bodyPr lIns="91425" tIns="91425" rIns="91425" bIns="91425" anchor="t"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7" name="Shape 17"/>
          <p:cNvSpPr txBox="1">
            <a:spLocks noGrp="1"/>
          </p:cNvSpPr>
          <p:nvPr>
            <p:ph type="body" idx="1"/>
          </p:nvPr>
        </p:nvSpPr>
        <p:spPr>
          <a:xfrm>
            <a:off x="415600" y="1536633"/>
            <a:ext cx="11360800" cy="4555199"/>
          </a:xfrm>
          <a:prstGeom prst="rect">
            <a:avLst/>
          </a:prstGeom>
          <a:noFill/>
          <a:ln>
            <a:noFill/>
          </a:ln>
        </p:spPr>
        <p:txBody>
          <a:bodyPr lIns="91425" tIns="91425" rIns="91425" bIns="91425" anchor="t" anchorCtr="0"/>
          <a:lstStyle>
            <a:lvl1pPr marL="228600" marR="0" lvl="0" indent="-50800" algn="l" rtl="0">
              <a:lnSpc>
                <a:spcPct val="90000"/>
              </a:lnSpc>
              <a:spcBef>
                <a:spcPts val="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8" name="Shape 18"/>
          <p:cNvSpPr txBox="1">
            <a:spLocks noGrp="1"/>
          </p:cNvSpPr>
          <p:nvPr>
            <p:ph type="sldNum" idx="12"/>
          </p:nvPr>
        </p:nvSpPr>
        <p:spPr>
          <a:xfrm>
            <a:off x="11296609" y="6217621"/>
            <a:ext cx="731600" cy="524799"/>
          </a:xfrm>
          <a:prstGeom prst="rect">
            <a:avLst/>
          </a:prstGeom>
          <a:noFill/>
          <a:ln>
            <a:noFill/>
          </a:ln>
        </p:spPr>
        <p:txBody>
          <a:bodyPr lIns="91425" tIns="91425" rIns="91425" bIns="91425" anchor="ctr" anchorCtr="0">
            <a:noAutofit/>
          </a:bodyPr>
          <a:lstStyle/>
          <a:p>
            <a:pPr marL="0" marR="0" lvl="0" indent="0" algn="r" rtl="0">
              <a:spcBef>
                <a:spcPts val="0"/>
              </a:spcBef>
              <a:buSzPct val="25000"/>
              <a:buNone/>
            </a:pPr>
            <a:fld id="{00000000-1234-1234-1234-123412341234}" type="slidenum">
              <a:rPr lang="tr" sz="1200" b="0" i="0" u="none" strike="noStrike" cap="none">
                <a:solidFill>
                  <a:srgbClr val="888888"/>
                </a:solidFill>
                <a:latin typeface="Calibri"/>
                <a:ea typeface="Calibri"/>
                <a:cs typeface="Calibri"/>
                <a:sym typeface="Calibri"/>
              </a:rPr>
              <a:t>‹#›</a:t>
            </a:fld>
            <a:endParaRPr lang="tr" sz="1200" b="0" i="0" u="none" strike="noStrike" cap="none">
              <a:solidFill>
                <a:srgbClr val="888888"/>
              </a:solidFill>
              <a:latin typeface="Calibri"/>
              <a:ea typeface="Calibri"/>
              <a:cs typeface="Calibri"/>
              <a:sym typeface="Calibri"/>
            </a:endParaRPr>
          </a:p>
        </p:txBody>
      </p:sp>
      <p:pic>
        <p:nvPicPr>
          <p:cNvPr id="19" name="Shape 19"/>
          <p:cNvPicPr preferRelativeResize="0"/>
          <p:nvPr/>
        </p:nvPicPr>
        <p:blipFill rotWithShape="1">
          <a:blip r:embed="rId2">
            <a:alphaModFix/>
          </a:blip>
          <a:srcRect/>
          <a:stretch/>
        </p:blipFill>
        <p:spPr>
          <a:xfrm>
            <a:off x="0" y="0"/>
            <a:ext cx="12192000" cy="6858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pic>
        <p:nvPicPr>
          <p:cNvPr id="8" name="Picture 7" descr="turkcell_ppt_10.jpg">
            <a:extLst>
              <a:ext uri="{FF2B5EF4-FFF2-40B4-BE49-F238E27FC236}">
                <a16:creationId xmlns:a16="http://schemas.microsoft.com/office/drawing/2014/main" id="{404ED461-F5BF-6147-95C8-33FBEA6E525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2" cy="6858001"/>
          </a:xfrm>
          <a:prstGeom prst="rect">
            <a:avLst/>
          </a:prstGeom>
        </p:spPr>
      </p:pic>
      <p:sp>
        <p:nvSpPr>
          <p:cNvPr id="2" name="Title 1">
            <a:extLst>
              <a:ext uri="{FF2B5EF4-FFF2-40B4-BE49-F238E27FC236}">
                <a16:creationId xmlns:a16="http://schemas.microsoft.com/office/drawing/2014/main" id="{9D623879-B2C5-774E-9614-488C8003F2B8}"/>
              </a:ext>
            </a:extLst>
          </p:cNvPr>
          <p:cNvSpPr>
            <a:spLocks noGrp="1"/>
          </p:cNvSpPr>
          <p:nvPr>
            <p:ph type="title" hasCustomPrompt="1"/>
          </p:nvPr>
        </p:nvSpPr>
        <p:spPr>
          <a:xfrm>
            <a:off x="212538" y="168443"/>
            <a:ext cx="9893987" cy="771603"/>
          </a:xfrm>
        </p:spPr>
        <p:txBody>
          <a:bodyPr>
            <a:normAutofit/>
          </a:bodyPr>
          <a:lstStyle>
            <a:lvl1pPr>
              <a:defRPr sz="4000" b="1"/>
            </a:lvl1pPr>
          </a:lstStyle>
          <a:p>
            <a:r>
              <a:rPr lang="tr-TR" dirty="0"/>
              <a:t>Sunum başlığı için tıklayın</a:t>
            </a:r>
          </a:p>
        </p:txBody>
      </p:sp>
      <p:sp>
        <p:nvSpPr>
          <p:cNvPr id="3" name="Vertical Text Placeholder 2">
            <a:extLst>
              <a:ext uri="{FF2B5EF4-FFF2-40B4-BE49-F238E27FC236}">
                <a16:creationId xmlns:a16="http://schemas.microsoft.com/office/drawing/2014/main" id="{EA86626E-9B1E-B742-AE41-AD1004B433D8}"/>
              </a:ext>
            </a:extLst>
          </p:cNvPr>
          <p:cNvSpPr>
            <a:spLocks noGrp="1"/>
          </p:cNvSpPr>
          <p:nvPr>
            <p:ph type="body" orient="vert" idx="1" hasCustomPrompt="1"/>
          </p:nvPr>
        </p:nvSpPr>
        <p:spPr>
          <a:xfrm>
            <a:off x="200518" y="1825625"/>
            <a:ext cx="10515600" cy="4351338"/>
          </a:xfrm>
        </p:spPr>
        <p:txBody>
          <a:bodyPr vert="eaVert"/>
          <a:lstStyle>
            <a:lvl1pPr>
              <a:defRPr/>
            </a:lvl1pPr>
            <a:lvl2pPr>
              <a:defRPr/>
            </a:lvl2pPr>
            <a:lvl3pPr>
              <a:defRPr/>
            </a:lvl3pPr>
            <a:lvl4pPr>
              <a:defRPr/>
            </a:lvl4pPr>
            <a:lvl5pPr>
              <a:defRPr/>
            </a:lvl5pPr>
          </a:lstStyle>
          <a:p>
            <a:pPr lvl="0"/>
            <a:r>
              <a:rPr lang="tr-TR" dirty="0"/>
              <a:t>Metin girmek için tıklayın</a:t>
            </a:r>
            <a:endParaRPr lang="en-US" dirty="0"/>
          </a:p>
          <a:p>
            <a:pPr lvl="1"/>
            <a:r>
              <a:rPr lang="tr-TR" dirty="0"/>
              <a:t>Alt seviye</a:t>
            </a:r>
            <a:endParaRPr lang="en-US" dirty="0"/>
          </a:p>
          <a:p>
            <a:pPr lvl="2"/>
            <a:r>
              <a:rPr lang="tr-TR" dirty="0"/>
              <a:t>Üçüncü alt seviye</a:t>
            </a:r>
            <a:endParaRPr lang="en-US" dirty="0"/>
          </a:p>
          <a:p>
            <a:pPr lvl="3"/>
            <a:r>
              <a:rPr lang="tr-TR" dirty="0"/>
              <a:t>Dördüncü alt seviye</a:t>
            </a:r>
            <a:endParaRPr lang="en-US" dirty="0"/>
          </a:p>
          <a:p>
            <a:pPr lvl="4"/>
            <a:r>
              <a:rPr lang="tr-TR" dirty="0"/>
              <a:t>Beşinci alt seviye</a:t>
            </a:r>
          </a:p>
        </p:txBody>
      </p:sp>
      <p:sp>
        <p:nvSpPr>
          <p:cNvPr id="4" name="Date Placeholder 3">
            <a:extLst>
              <a:ext uri="{FF2B5EF4-FFF2-40B4-BE49-F238E27FC236}">
                <a16:creationId xmlns:a16="http://schemas.microsoft.com/office/drawing/2014/main" id="{3D397EF6-89FE-0B4A-86FD-944973458BEB}"/>
              </a:ext>
            </a:extLst>
          </p:cNvPr>
          <p:cNvSpPr>
            <a:spLocks noGrp="1"/>
          </p:cNvSpPr>
          <p:nvPr>
            <p:ph type="dt" sz="half" idx="10"/>
          </p:nvPr>
        </p:nvSpPr>
        <p:spPr>
          <a:xfrm>
            <a:off x="6865859" y="6356349"/>
            <a:ext cx="2743200" cy="365125"/>
          </a:xfrm>
        </p:spPr>
        <p:txBody>
          <a:bodyPr/>
          <a:lstStyle>
            <a:lvl1pPr algn="r">
              <a:defRPr/>
            </a:lvl1pPr>
          </a:lstStyle>
          <a:p>
            <a:fld id="{D01208DB-9CCF-5F48-9319-64EC5F05997B}" type="datetimeFigureOut">
              <a:rPr lang="tr-TR" smtClean="0"/>
              <a:pPr/>
              <a:t>14.03.2019</a:t>
            </a:fld>
            <a:endParaRPr lang="tr-TR"/>
          </a:p>
        </p:txBody>
      </p:sp>
      <p:sp>
        <p:nvSpPr>
          <p:cNvPr id="5" name="Footer Placeholder 4">
            <a:extLst>
              <a:ext uri="{FF2B5EF4-FFF2-40B4-BE49-F238E27FC236}">
                <a16:creationId xmlns:a16="http://schemas.microsoft.com/office/drawing/2014/main" id="{93F9A13A-EB9F-CF40-8641-88A2357346DD}"/>
              </a:ext>
            </a:extLst>
          </p:cNvPr>
          <p:cNvSpPr>
            <a:spLocks noGrp="1"/>
          </p:cNvSpPr>
          <p:nvPr>
            <p:ph type="ftr" sz="quarter" idx="11"/>
          </p:nvPr>
        </p:nvSpPr>
        <p:spPr>
          <a:xfrm>
            <a:off x="200518" y="6356349"/>
            <a:ext cx="6561057" cy="365125"/>
          </a:xfrm>
        </p:spPr>
        <p:txBody>
          <a:bodyPr/>
          <a:lstStyle>
            <a:lvl1pPr algn="l">
              <a:defRPr/>
            </a:lvl1pPr>
          </a:lstStyle>
          <a:p>
            <a:r>
              <a:rPr lang="tr-TR" dirty="0"/>
              <a:t>Dipnot</a:t>
            </a:r>
          </a:p>
        </p:txBody>
      </p:sp>
      <p:sp>
        <p:nvSpPr>
          <p:cNvPr id="6" name="Slide Number Placeholder 5">
            <a:extLst>
              <a:ext uri="{FF2B5EF4-FFF2-40B4-BE49-F238E27FC236}">
                <a16:creationId xmlns:a16="http://schemas.microsoft.com/office/drawing/2014/main" id="{17B37C69-092C-CE4A-9D36-C9E3835CC0DD}"/>
              </a:ext>
            </a:extLst>
          </p:cNvPr>
          <p:cNvSpPr>
            <a:spLocks noGrp="1"/>
          </p:cNvSpPr>
          <p:nvPr>
            <p:ph type="sldNum" sz="quarter" idx="12"/>
          </p:nvPr>
        </p:nvSpPr>
        <p:spPr>
          <a:xfrm>
            <a:off x="9713343" y="6356350"/>
            <a:ext cx="1002774" cy="365125"/>
          </a:xfrm>
        </p:spPr>
        <p:txBody>
          <a:bodyPr/>
          <a:lstStyle/>
          <a:p>
            <a:fld id="{C00D0C09-2EE0-374C-8B97-33FC1040D8E1}" type="slidenum">
              <a:rPr lang="tr-TR" smtClean="0"/>
              <a:t>‹#›</a:t>
            </a:fld>
            <a:endParaRPr lang="tr-TR"/>
          </a:p>
        </p:txBody>
      </p:sp>
    </p:spTree>
    <p:extLst>
      <p:ext uri="{BB962C8B-B14F-4D97-AF65-F5344CB8AC3E}">
        <p14:creationId xmlns:p14="http://schemas.microsoft.com/office/powerpoint/2010/main" val="2731824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perator">
    <p:spTree>
      <p:nvGrpSpPr>
        <p:cNvPr id="1" name=""/>
        <p:cNvGrpSpPr/>
        <p:nvPr/>
      </p:nvGrpSpPr>
      <p:grpSpPr>
        <a:xfrm>
          <a:off x="0" y="0"/>
          <a:ext cx="0" cy="0"/>
          <a:chOff x="0" y="0"/>
          <a:chExt cx="0" cy="0"/>
        </a:xfrm>
      </p:grpSpPr>
      <p:pic>
        <p:nvPicPr>
          <p:cNvPr id="2" name="Picture 1" descr="turkcell_ppt_4.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Subtitle 2"/>
          <p:cNvSpPr>
            <a:spLocks noGrp="1"/>
          </p:cNvSpPr>
          <p:nvPr>
            <p:ph type="subTitle" idx="1" hasCustomPrompt="1"/>
          </p:nvPr>
        </p:nvSpPr>
        <p:spPr>
          <a:xfrm>
            <a:off x="2443163" y="5068917"/>
            <a:ext cx="7415212" cy="536284"/>
          </a:xfrm>
        </p:spPr>
        <p:txBody>
          <a:bodyPr anchor="ctr" anchorCtr="0">
            <a:noAutofit/>
          </a:bodyPr>
          <a:lstStyle>
            <a:lvl1pPr marL="0" indent="0" algn="ctr">
              <a:buNone/>
              <a:defRPr sz="4000" b="1">
                <a:solidFill>
                  <a:schemeClr val="bg1"/>
                </a:solidFill>
                <a:latin typeface="+mj-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tr-TR" dirty="0"/>
              <a:t>Bölüm başlığı</a:t>
            </a:r>
          </a:p>
        </p:txBody>
      </p:sp>
      <p:sp>
        <p:nvSpPr>
          <p:cNvPr id="11" name="Text Placeholder 9"/>
          <p:cNvSpPr>
            <a:spLocks noGrp="1"/>
          </p:cNvSpPr>
          <p:nvPr>
            <p:ph type="body" sz="quarter" idx="10" hasCustomPrompt="1"/>
          </p:nvPr>
        </p:nvSpPr>
        <p:spPr>
          <a:xfrm>
            <a:off x="2443163" y="5661273"/>
            <a:ext cx="7415212" cy="369329"/>
          </a:xfrm>
        </p:spPr>
        <p:txBody>
          <a:bodyPr anchor="ctr" anchorCtr="0">
            <a:normAutofit/>
          </a:bodyPr>
          <a:lstStyle>
            <a:lvl1pPr marL="0" indent="0" algn="ctr" defTabSz="609585" rtl="0" eaLnBrk="1" latinLnBrk="0" hangingPunct="1">
              <a:lnSpc>
                <a:spcPct val="50000"/>
              </a:lnSpc>
              <a:spcBef>
                <a:spcPct val="20000"/>
              </a:spcBef>
              <a:buFont typeface="Arial"/>
              <a:buNone/>
              <a:defRPr lang="tr-TR" sz="2400" b="0" i="0" kern="1200" dirty="0">
                <a:solidFill>
                  <a:srgbClr val="F8C527"/>
                </a:solidFill>
                <a:latin typeface="Calibri Light"/>
                <a:ea typeface="+mn-ea"/>
                <a:cs typeface="Calibri Light"/>
              </a:defRPr>
            </a:lvl1pPr>
          </a:lstStyle>
          <a:p>
            <a:r>
              <a:rPr lang="tr-TR" b="0" i="0" dirty="0">
                <a:latin typeface="Calibri Light"/>
                <a:cs typeface="Calibri Light"/>
              </a:rPr>
              <a:t>Alt başlık</a:t>
            </a:r>
          </a:p>
        </p:txBody>
      </p:sp>
    </p:spTree>
    <p:extLst>
      <p:ext uri="{BB962C8B-B14F-4D97-AF65-F5344CB8AC3E}">
        <p14:creationId xmlns:p14="http://schemas.microsoft.com/office/powerpoint/2010/main" val="8826928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eperator">
    <p:spTree>
      <p:nvGrpSpPr>
        <p:cNvPr id="1" name=""/>
        <p:cNvGrpSpPr/>
        <p:nvPr/>
      </p:nvGrpSpPr>
      <p:grpSpPr>
        <a:xfrm>
          <a:off x="0" y="0"/>
          <a:ext cx="0" cy="0"/>
          <a:chOff x="0" y="0"/>
          <a:chExt cx="0" cy="0"/>
        </a:xfrm>
      </p:grpSpPr>
      <p:pic>
        <p:nvPicPr>
          <p:cNvPr id="2" name="Picture 1" descr="turkcell_ppt_6.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1182" y="0"/>
            <a:ext cx="12192000" cy="6858000"/>
          </a:xfrm>
          <a:prstGeom prst="rect">
            <a:avLst/>
          </a:prstGeom>
        </p:spPr>
      </p:pic>
      <p:sp>
        <p:nvSpPr>
          <p:cNvPr id="7" name="Subtitle 2"/>
          <p:cNvSpPr>
            <a:spLocks noGrp="1"/>
          </p:cNvSpPr>
          <p:nvPr>
            <p:ph type="subTitle" idx="1" hasCustomPrompt="1"/>
          </p:nvPr>
        </p:nvSpPr>
        <p:spPr>
          <a:xfrm>
            <a:off x="7676269" y="3011517"/>
            <a:ext cx="3374436" cy="536284"/>
          </a:xfrm>
        </p:spPr>
        <p:txBody>
          <a:bodyPr anchor="ctr" anchorCtr="0">
            <a:noAutofit/>
          </a:bodyPr>
          <a:lstStyle>
            <a:lvl1pPr marL="0" indent="0" algn="l">
              <a:buNone/>
              <a:defRPr sz="4000" b="1">
                <a:solidFill>
                  <a:srgbClr val="002060"/>
                </a:solidFill>
                <a:latin typeface="+mj-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tr-TR" dirty="0"/>
              <a:t>Bölüm başlığı</a:t>
            </a:r>
          </a:p>
        </p:txBody>
      </p:sp>
      <p:sp>
        <p:nvSpPr>
          <p:cNvPr id="9" name="Text Placeholder 9"/>
          <p:cNvSpPr>
            <a:spLocks noGrp="1"/>
          </p:cNvSpPr>
          <p:nvPr>
            <p:ph type="body" sz="quarter" idx="10" hasCustomPrompt="1"/>
          </p:nvPr>
        </p:nvSpPr>
        <p:spPr>
          <a:xfrm>
            <a:off x="7662901" y="3603873"/>
            <a:ext cx="2544525" cy="369329"/>
          </a:xfrm>
        </p:spPr>
        <p:txBody>
          <a:bodyPr anchor="ctr" anchorCtr="0">
            <a:normAutofit/>
          </a:bodyPr>
          <a:lstStyle>
            <a:lvl1pPr marL="0" indent="0" algn="l" defTabSz="609585" rtl="0" eaLnBrk="1" latinLnBrk="0" hangingPunct="1">
              <a:lnSpc>
                <a:spcPct val="50000"/>
              </a:lnSpc>
              <a:spcBef>
                <a:spcPct val="20000"/>
              </a:spcBef>
              <a:buFont typeface="Arial"/>
              <a:buNone/>
              <a:defRPr lang="tr-TR" sz="2400" b="0" i="0" kern="1200" dirty="0">
                <a:solidFill>
                  <a:schemeClr val="bg1"/>
                </a:solidFill>
                <a:latin typeface="Calibri Light"/>
                <a:ea typeface="+mn-ea"/>
                <a:cs typeface="Calibri Light"/>
              </a:defRPr>
            </a:lvl1pPr>
          </a:lstStyle>
          <a:p>
            <a:r>
              <a:rPr lang="tr-TR" b="0" i="0" dirty="0">
                <a:latin typeface="Calibri Light"/>
                <a:cs typeface="Calibri Light"/>
              </a:rPr>
              <a:t>Alt başlık</a:t>
            </a:r>
          </a:p>
        </p:txBody>
      </p:sp>
    </p:spTree>
    <p:extLst>
      <p:ext uri="{BB962C8B-B14F-4D97-AF65-F5344CB8AC3E}">
        <p14:creationId xmlns:p14="http://schemas.microsoft.com/office/powerpoint/2010/main" val="40628555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ifestyle Seperator">
    <p:spTree>
      <p:nvGrpSpPr>
        <p:cNvPr id="1" name=""/>
        <p:cNvGrpSpPr/>
        <p:nvPr/>
      </p:nvGrpSpPr>
      <p:grpSpPr>
        <a:xfrm>
          <a:off x="0" y="0"/>
          <a:ext cx="0" cy="0"/>
          <a:chOff x="0" y="0"/>
          <a:chExt cx="0" cy="0"/>
        </a:xfrm>
      </p:grpSpPr>
      <p:pic>
        <p:nvPicPr>
          <p:cNvPr id="2" name="Picture 1" descr="turkcell_ppt_7.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952" cy="6858000"/>
          </a:xfrm>
          <a:prstGeom prst="rect">
            <a:avLst/>
          </a:prstGeom>
        </p:spPr>
      </p:pic>
      <p:sp>
        <p:nvSpPr>
          <p:cNvPr id="8" name="Subtitle 2"/>
          <p:cNvSpPr>
            <a:spLocks noGrp="1"/>
          </p:cNvSpPr>
          <p:nvPr>
            <p:ph type="subTitle" idx="1" hasCustomPrompt="1"/>
          </p:nvPr>
        </p:nvSpPr>
        <p:spPr>
          <a:xfrm>
            <a:off x="3162093" y="4026561"/>
            <a:ext cx="5524707" cy="2345664"/>
          </a:xfrm>
        </p:spPr>
        <p:txBody>
          <a:bodyPr anchor="ctr" anchorCtr="0">
            <a:noAutofit/>
          </a:bodyPr>
          <a:lstStyle>
            <a:lvl1pPr marL="0" indent="0" algn="l">
              <a:lnSpc>
                <a:spcPct val="80000"/>
              </a:lnSpc>
              <a:buNone/>
              <a:defRPr sz="8800" b="1">
                <a:solidFill>
                  <a:schemeClr val="bg1"/>
                </a:solidFill>
                <a:latin typeface="+mn-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tr-TR" dirty="0"/>
              <a:t>Bölüm başlığı</a:t>
            </a:r>
          </a:p>
        </p:txBody>
      </p:sp>
      <p:sp>
        <p:nvSpPr>
          <p:cNvPr id="10" name="Text Placeholder 9"/>
          <p:cNvSpPr>
            <a:spLocks noGrp="1"/>
          </p:cNvSpPr>
          <p:nvPr>
            <p:ph type="body" sz="quarter" idx="10" hasCustomPrompt="1"/>
          </p:nvPr>
        </p:nvSpPr>
        <p:spPr>
          <a:xfrm>
            <a:off x="3162093" y="3640798"/>
            <a:ext cx="5524707" cy="369329"/>
          </a:xfrm>
        </p:spPr>
        <p:txBody>
          <a:bodyPr anchor="ctr" anchorCtr="0">
            <a:normAutofit/>
          </a:bodyPr>
          <a:lstStyle>
            <a:lvl1pPr marL="0" indent="0" algn="l" defTabSz="609585" rtl="0" eaLnBrk="1" latinLnBrk="0" hangingPunct="1">
              <a:lnSpc>
                <a:spcPct val="50000"/>
              </a:lnSpc>
              <a:spcBef>
                <a:spcPct val="20000"/>
              </a:spcBef>
              <a:buFont typeface="Arial"/>
              <a:buNone/>
              <a:defRPr lang="tr-TR" sz="2800" b="0" i="0" kern="1200" dirty="0">
                <a:solidFill>
                  <a:srgbClr val="F8C527"/>
                </a:solidFill>
                <a:latin typeface="Calibri Light"/>
                <a:ea typeface="+mn-ea"/>
                <a:cs typeface="Calibri Light"/>
              </a:defRPr>
            </a:lvl1pPr>
          </a:lstStyle>
          <a:p>
            <a:r>
              <a:rPr lang="tr-TR" b="0" i="0" dirty="0">
                <a:latin typeface="Calibri Light"/>
                <a:cs typeface="Calibri Light"/>
              </a:rPr>
              <a:t>Alt başlık</a:t>
            </a:r>
          </a:p>
        </p:txBody>
      </p:sp>
    </p:spTree>
    <p:extLst>
      <p:ext uri="{BB962C8B-B14F-4D97-AF65-F5344CB8AC3E}">
        <p14:creationId xmlns:p14="http://schemas.microsoft.com/office/powerpoint/2010/main" val="5419340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Lifestyle Seperator">
    <p:spTree>
      <p:nvGrpSpPr>
        <p:cNvPr id="1" name=""/>
        <p:cNvGrpSpPr/>
        <p:nvPr/>
      </p:nvGrpSpPr>
      <p:grpSpPr>
        <a:xfrm>
          <a:off x="0" y="0"/>
          <a:ext cx="0" cy="0"/>
          <a:chOff x="0" y="0"/>
          <a:chExt cx="0" cy="0"/>
        </a:xfrm>
      </p:grpSpPr>
      <p:pic>
        <p:nvPicPr>
          <p:cNvPr id="2" name="Picture 1" descr="turkcell_ppt_8.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Subtitle 2"/>
          <p:cNvSpPr>
            <a:spLocks noGrp="1"/>
          </p:cNvSpPr>
          <p:nvPr>
            <p:ph type="subTitle" idx="1" hasCustomPrompt="1"/>
          </p:nvPr>
        </p:nvSpPr>
        <p:spPr>
          <a:xfrm>
            <a:off x="4244933" y="4026560"/>
            <a:ext cx="4851060" cy="2216041"/>
          </a:xfrm>
        </p:spPr>
        <p:txBody>
          <a:bodyPr anchor="ctr" anchorCtr="0">
            <a:noAutofit/>
          </a:bodyPr>
          <a:lstStyle>
            <a:lvl1pPr marL="0" indent="0" algn="r">
              <a:lnSpc>
                <a:spcPct val="80000"/>
              </a:lnSpc>
              <a:buNone/>
              <a:defRPr sz="8800" b="1">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tr-TR" dirty="0"/>
              <a:t>Bölüm başlığı</a:t>
            </a:r>
          </a:p>
        </p:txBody>
      </p:sp>
      <p:sp>
        <p:nvSpPr>
          <p:cNvPr id="10" name="Text Placeholder 9"/>
          <p:cNvSpPr>
            <a:spLocks noGrp="1"/>
          </p:cNvSpPr>
          <p:nvPr>
            <p:ph type="body" sz="quarter" idx="10" hasCustomPrompt="1"/>
          </p:nvPr>
        </p:nvSpPr>
        <p:spPr>
          <a:xfrm>
            <a:off x="4244934" y="3625129"/>
            <a:ext cx="4851060" cy="369329"/>
          </a:xfrm>
        </p:spPr>
        <p:txBody>
          <a:bodyPr anchor="ctr" anchorCtr="0">
            <a:normAutofit/>
          </a:bodyPr>
          <a:lstStyle>
            <a:lvl1pPr marL="0" indent="0" algn="r" defTabSz="609585" rtl="0" eaLnBrk="1" latinLnBrk="0" hangingPunct="1">
              <a:lnSpc>
                <a:spcPct val="50000"/>
              </a:lnSpc>
              <a:spcBef>
                <a:spcPct val="20000"/>
              </a:spcBef>
              <a:buFont typeface="Arial"/>
              <a:buNone/>
              <a:defRPr lang="tr-TR" sz="2800" b="0" i="0" kern="1200" dirty="0">
                <a:solidFill>
                  <a:srgbClr val="F8C527"/>
                </a:solidFill>
                <a:latin typeface="Calibri Light"/>
                <a:ea typeface="+mn-ea"/>
                <a:cs typeface="Calibri Light"/>
              </a:defRPr>
            </a:lvl1pPr>
          </a:lstStyle>
          <a:p>
            <a:r>
              <a:rPr lang="tr-TR" b="0" i="0" dirty="0">
                <a:latin typeface="Calibri Light"/>
                <a:cs typeface="Calibri Light"/>
              </a:rPr>
              <a:t>Alt başlık</a:t>
            </a:r>
          </a:p>
        </p:txBody>
      </p:sp>
    </p:spTree>
    <p:extLst>
      <p:ext uri="{BB962C8B-B14F-4D97-AF65-F5344CB8AC3E}">
        <p14:creationId xmlns:p14="http://schemas.microsoft.com/office/powerpoint/2010/main" val="17365295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Lifestyle Seperator">
    <p:spTree>
      <p:nvGrpSpPr>
        <p:cNvPr id="1" name=""/>
        <p:cNvGrpSpPr/>
        <p:nvPr/>
      </p:nvGrpSpPr>
      <p:grpSpPr>
        <a:xfrm>
          <a:off x="0" y="0"/>
          <a:ext cx="0" cy="0"/>
          <a:chOff x="0" y="0"/>
          <a:chExt cx="0" cy="0"/>
        </a:xfrm>
      </p:grpSpPr>
      <p:pic>
        <p:nvPicPr>
          <p:cNvPr id="2" name="Picture 1" descr="turkcell_ppt_9.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Subtitle 2"/>
          <p:cNvSpPr>
            <a:spLocks noGrp="1"/>
          </p:cNvSpPr>
          <p:nvPr>
            <p:ph type="subTitle" idx="1" hasCustomPrompt="1"/>
          </p:nvPr>
        </p:nvSpPr>
        <p:spPr>
          <a:xfrm>
            <a:off x="3162093" y="4026560"/>
            <a:ext cx="4851060" cy="2216041"/>
          </a:xfrm>
        </p:spPr>
        <p:txBody>
          <a:bodyPr anchor="ctr" anchorCtr="0">
            <a:noAutofit/>
          </a:bodyPr>
          <a:lstStyle>
            <a:lvl1pPr marL="0" indent="0" algn="l">
              <a:lnSpc>
                <a:spcPct val="80000"/>
              </a:lnSpc>
              <a:buNone/>
              <a:defRPr sz="8800" b="1">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tr-TR" dirty="0"/>
              <a:t>Bölüm başlığı</a:t>
            </a:r>
          </a:p>
        </p:txBody>
      </p:sp>
      <p:sp>
        <p:nvSpPr>
          <p:cNvPr id="10" name="Text Placeholder 9"/>
          <p:cNvSpPr>
            <a:spLocks noGrp="1"/>
          </p:cNvSpPr>
          <p:nvPr>
            <p:ph type="body" sz="quarter" idx="10" hasCustomPrompt="1"/>
          </p:nvPr>
        </p:nvSpPr>
        <p:spPr>
          <a:xfrm>
            <a:off x="3162093" y="3605492"/>
            <a:ext cx="4851058" cy="369329"/>
          </a:xfrm>
        </p:spPr>
        <p:txBody>
          <a:bodyPr anchor="ctr" anchorCtr="0">
            <a:normAutofit/>
          </a:bodyPr>
          <a:lstStyle>
            <a:lvl1pPr marL="0" indent="0" algn="l" defTabSz="609585" rtl="0" eaLnBrk="1" latinLnBrk="0" hangingPunct="1">
              <a:lnSpc>
                <a:spcPct val="50000"/>
              </a:lnSpc>
              <a:spcBef>
                <a:spcPct val="20000"/>
              </a:spcBef>
              <a:buFont typeface="Arial"/>
              <a:buNone/>
              <a:defRPr lang="tr-TR" sz="2800" b="0" i="0" kern="1200" dirty="0">
                <a:solidFill>
                  <a:srgbClr val="F8C527"/>
                </a:solidFill>
                <a:latin typeface="Calibri Light"/>
                <a:ea typeface="+mn-ea"/>
                <a:cs typeface="Calibri Light"/>
              </a:defRPr>
            </a:lvl1pPr>
          </a:lstStyle>
          <a:p>
            <a:r>
              <a:rPr lang="tr-TR" b="0" i="0" dirty="0">
                <a:latin typeface="Calibri Light"/>
                <a:cs typeface="Calibri Light"/>
              </a:rPr>
              <a:t>Alt başlık</a:t>
            </a:r>
          </a:p>
        </p:txBody>
      </p:sp>
    </p:spTree>
    <p:extLst>
      <p:ext uri="{BB962C8B-B14F-4D97-AF65-F5344CB8AC3E}">
        <p14:creationId xmlns:p14="http://schemas.microsoft.com/office/powerpoint/2010/main" val="38001392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s Slide">
    <p:spTree>
      <p:nvGrpSpPr>
        <p:cNvPr id="1" name=""/>
        <p:cNvGrpSpPr/>
        <p:nvPr/>
      </p:nvGrpSpPr>
      <p:grpSpPr>
        <a:xfrm>
          <a:off x="0" y="0"/>
          <a:ext cx="0" cy="0"/>
          <a:chOff x="0" y="0"/>
          <a:chExt cx="0" cy="0"/>
        </a:xfrm>
      </p:grpSpPr>
      <p:pic>
        <p:nvPicPr>
          <p:cNvPr id="6" name="TURKCELL-PRE-TK2-18.jpg" descr="TURKCELL-PRE-TK2-18.jpg">
            <a:extLst>
              <a:ext uri="{FF2B5EF4-FFF2-40B4-BE49-F238E27FC236}">
                <a16:creationId xmlns:a16="http://schemas.microsoft.com/office/drawing/2014/main" id="{B3000F5A-E93C-1D40-8AD8-F4CC6F874E48}"/>
              </a:ext>
            </a:extLst>
          </p:cNvPr>
          <p:cNvPicPr>
            <a:picLocks noChangeAspect="1"/>
          </p:cNvPicPr>
          <p:nvPr userDrawn="1"/>
        </p:nvPicPr>
        <p:blipFill rotWithShape="1">
          <a:blip r:embed="rId2">
            <a:extLst/>
          </a:blip>
          <a:srcRect b="67130"/>
          <a:stretch/>
        </p:blipFill>
        <p:spPr>
          <a:xfrm>
            <a:off x="-10810" y="2271712"/>
            <a:ext cx="12202810" cy="2257425"/>
          </a:xfrm>
          <a:prstGeom prst="rect">
            <a:avLst/>
          </a:prstGeom>
          <a:ln w="12700">
            <a:miter lim="400000"/>
          </a:ln>
        </p:spPr>
      </p:pic>
      <p:sp>
        <p:nvSpPr>
          <p:cNvPr id="2" name="Title 1">
            <a:extLst>
              <a:ext uri="{FF2B5EF4-FFF2-40B4-BE49-F238E27FC236}">
                <a16:creationId xmlns:a16="http://schemas.microsoft.com/office/drawing/2014/main" id="{BD6A7B59-F090-DB48-9B1B-38787BE9E3BE}"/>
              </a:ext>
            </a:extLst>
          </p:cNvPr>
          <p:cNvSpPr>
            <a:spLocks noGrp="1"/>
          </p:cNvSpPr>
          <p:nvPr>
            <p:ph type="title" hasCustomPrompt="1"/>
          </p:nvPr>
        </p:nvSpPr>
        <p:spPr>
          <a:xfrm>
            <a:off x="2671763" y="2737642"/>
            <a:ext cx="9172574" cy="1325563"/>
          </a:xfrm>
        </p:spPr>
        <p:txBody>
          <a:bodyPr>
            <a:normAutofit/>
          </a:bodyPr>
          <a:lstStyle>
            <a:lvl1pPr algn="r">
              <a:defRPr sz="4000" b="1">
                <a:solidFill>
                  <a:schemeClr val="bg1"/>
                </a:solidFill>
              </a:defRPr>
            </a:lvl1pPr>
          </a:lstStyle>
          <a:p>
            <a:r>
              <a:rPr lang="tr-TR" dirty="0"/>
              <a:t>Kapanış metni yazmak isterseniz tıklayın…  </a:t>
            </a:r>
          </a:p>
        </p:txBody>
      </p:sp>
    </p:spTree>
    <p:extLst>
      <p:ext uri="{BB962C8B-B14F-4D97-AF65-F5344CB8AC3E}">
        <p14:creationId xmlns:p14="http://schemas.microsoft.com/office/powerpoint/2010/main" val="562733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turkcell_ppt_1.jpg">
            <a:extLst>
              <a:ext uri="{FF2B5EF4-FFF2-40B4-BE49-F238E27FC236}">
                <a16:creationId xmlns:a16="http://schemas.microsoft.com/office/drawing/2014/main" id="{076C7A2C-898D-9A48-A08C-2492C6393B8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1047021-6697-7449-A871-40E059AF4107}"/>
              </a:ext>
            </a:extLst>
          </p:cNvPr>
          <p:cNvSpPr>
            <a:spLocks noGrp="1"/>
          </p:cNvSpPr>
          <p:nvPr>
            <p:ph type="ctrTitle" hasCustomPrompt="1"/>
          </p:nvPr>
        </p:nvSpPr>
        <p:spPr>
          <a:xfrm>
            <a:off x="1524000" y="761416"/>
            <a:ext cx="9144000" cy="879475"/>
          </a:xfrm>
        </p:spPr>
        <p:txBody>
          <a:bodyPr anchor="b">
            <a:normAutofit/>
          </a:bodyPr>
          <a:lstStyle>
            <a:lvl1pPr algn="ctr">
              <a:defRPr sz="4800" b="1">
                <a:solidFill>
                  <a:schemeClr val="bg1"/>
                </a:solidFill>
              </a:defRPr>
            </a:lvl1pPr>
          </a:lstStyle>
          <a:p>
            <a:r>
              <a:rPr lang="tr-TR" dirty="0"/>
              <a:t>Başlık metni için tıklayın</a:t>
            </a:r>
          </a:p>
        </p:txBody>
      </p:sp>
      <p:sp>
        <p:nvSpPr>
          <p:cNvPr id="3" name="Subtitle 2">
            <a:extLst>
              <a:ext uri="{FF2B5EF4-FFF2-40B4-BE49-F238E27FC236}">
                <a16:creationId xmlns:a16="http://schemas.microsoft.com/office/drawing/2014/main" id="{38E4C217-C85C-0B47-B3FA-B9D2BA5ACFBF}"/>
              </a:ext>
            </a:extLst>
          </p:cNvPr>
          <p:cNvSpPr>
            <a:spLocks noGrp="1"/>
          </p:cNvSpPr>
          <p:nvPr>
            <p:ph type="subTitle" idx="1" hasCustomPrompt="1"/>
          </p:nvPr>
        </p:nvSpPr>
        <p:spPr>
          <a:xfrm>
            <a:off x="1524000" y="1789865"/>
            <a:ext cx="9144000" cy="612442"/>
          </a:xfrm>
        </p:spPr>
        <p:txBody>
          <a:bodyPr/>
          <a:lstStyle>
            <a:lvl1pPr marL="0" indent="0" algn="ctr">
              <a:buNone/>
              <a:defRPr sz="2400">
                <a:solidFill>
                  <a:srgbClr val="FFC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dirty="0"/>
              <a:t>Alt başlık için tıklayın</a:t>
            </a:r>
          </a:p>
        </p:txBody>
      </p:sp>
      <p:sp>
        <p:nvSpPr>
          <p:cNvPr id="8" name="Date Placeholder 7">
            <a:extLst>
              <a:ext uri="{FF2B5EF4-FFF2-40B4-BE49-F238E27FC236}">
                <a16:creationId xmlns:a16="http://schemas.microsoft.com/office/drawing/2014/main" id="{B2A96837-35E7-7542-8DD1-97C840513442}"/>
              </a:ext>
            </a:extLst>
          </p:cNvPr>
          <p:cNvSpPr>
            <a:spLocks noGrp="1"/>
          </p:cNvSpPr>
          <p:nvPr>
            <p:ph type="dt" sz="half" idx="10"/>
          </p:nvPr>
        </p:nvSpPr>
        <p:spPr>
          <a:xfrm>
            <a:off x="4724400" y="3521404"/>
            <a:ext cx="2743200" cy="365125"/>
          </a:xfrm>
        </p:spPr>
        <p:txBody>
          <a:bodyPr/>
          <a:lstStyle>
            <a:lvl1pPr algn="ctr">
              <a:defRPr>
                <a:solidFill>
                  <a:srgbClr val="FFC000"/>
                </a:solidFill>
              </a:defRPr>
            </a:lvl1pPr>
          </a:lstStyle>
          <a:p>
            <a:fld id="{D01208DB-9CCF-5F48-9319-64EC5F05997B}" type="datetimeFigureOut">
              <a:rPr lang="tr-TR" smtClean="0"/>
              <a:pPr/>
              <a:t>14.03.2019</a:t>
            </a:fld>
            <a:endParaRPr lang="tr-TR"/>
          </a:p>
        </p:txBody>
      </p:sp>
    </p:spTree>
    <p:extLst>
      <p:ext uri="{BB962C8B-B14F-4D97-AF65-F5344CB8AC3E}">
        <p14:creationId xmlns:p14="http://schemas.microsoft.com/office/powerpoint/2010/main" val="1056657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6" name="Picture 5" descr="turkcell_ppt_2.jpg">
            <a:extLst>
              <a:ext uri="{FF2B5EF4-FFF2-40B4-BE49-F238E27FC236}">
                <a16:creationId xmlns:a16="http://schemas.microsoft.com/office/drawing/2014/main" id="{5989BB78-8B12-0045-B17E-F17400E3CC8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1047021-6697-7449-A871-40E059AF4107}"/>
              </a:ext>
            </a:extLst>
          </p:cNvPr>
          <p:cNvSpPr>
            <a:spLocks noGrp="1"/>
          </p:cNvSpPr>
          <p:nvPr>
            <p:ph type="ctrTitle" hasCustomPrompt="1"/>
          </p:nvPr>
        </p:nvSpPr>
        <p:spPr>
          <a:xfrm>
            <a:off x="4387969" y="2613830"/>
            <a:ext cx="7067910" cy="873113"/>
          </a:xfrm>
        </p:spPr>
        <p:txBody>
          <a:bodyPr anchor="ctr" anchorCtr="0">
            <a:normAutofit/>
          </a:bodyPr>
          <a:lstStyle>
            <a:lvl1pPr algn="l">
              <a:defRPr sz="4800" b="1">
                <a:solidFill>
                  <a:schemeClr val="bg1"/>
                </a:solidFill>
              </a:defRPr>
            </a:lvl1pPr>
          </a:lstStyle>
          <a:p>
            <a:r>
              <a:rPr lang="tr-TR" dirty="0"/>
              <a:t>Başlık metni için tıklayın</a:t>
            </a:r>
          </a:p>
        </p:txBody>
      </p:sp>
      <p:sp>
        <p:nvSpPr>
          <p:cNvPr id="3" name="Subtitle 2">
            <a:extLst>
              <a:ext uri="{FF2B5EF4-FFF2-40B4-BE49-F238E27FC236}">
                <a16:creationId xmlns:a16="http://schemas.microsoft.com/office/drawing/2014/main" id="{38E4C217-C85C-0B47-B3FA-B9D2BA5ACFBF}"/>
              </a:ext>
            </a:extLst>
          </p:cNvPr>
          <p:cNvSpPr>
            <a:spLocks noGrp="1"/>
          </p:cNvSpPr>
          <p:nvPr>
            <p:ph type="subTitle" idx="1" hasCustomPrompt="1"/>
          </p:nvPr>
        </p:nvSpPr>
        <p:spPr>
          <a:xfrm>
            <a:off x="4387969" y="3640347"/>
            <a:ext cx="7067910" cy="608012"/>
          </a:xfrm>
        </p:spPr>
        <p:txBody>
          <a:bodyPr anchor="ctr" anchorCtr="0"/>
          <a:lstStyle>
            <a:lvl1pPr marL="0" indent="0" algn="l">
              <a:buNone/>
              <a:defRPr sz="2400">
                <a:solidFill>
                  <a:srgbClr val="FFC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dirty="0"/>
              <a:t>Alt başlık için tıklayın</a:t>
            </a:r>
          </a:p>
        </p:txBody>
      </p:sp>
      <p:sp>
        <p:nvSpPr>
          <p:cNvPr id="8" name="Date Placeholder 7">
            <a:extLst>
              <a:ext uri="{FF2B5EF4-FFF2-40B4-BE49-F238E27FC236}">
                <a16:creationId xmlns:a16="http://schemas.microsoft.com/office/drawing/2014/main" id="{B2A96837-35E7-7542-8DD1-97C840513442}"/>
              </a:ext>
            </a:extLst>
          </p:cNvPr>
          <p:cNvSpPr>
            <a:spLocks noGrp="1"/>
          </p:cNvSpPr>
          <p:nvPr>
            <p:ph type="dt" sz="half" idx="10"/>
          </p:nvPr>
        </p:nvSpPr>
        <p:spPr>
          <a:xfrm>
            <a:off x="4387969" y="6100773"/>
            <a:ext cx="2120373" cy="362484"/>
          </a:xfrm>
        </p:spPr>
        <p:txBody>
          <a:bodyPr anchor="ctr" anchorCtr="0"/>
          <a:lstStyle>
            <a:lvl1pPr algn="l">
              <a:defRPr>
                <a:solidFill>
                  <a:srgbClr val="FFC000"/>
                </a:solidFill>
              </a:defRPr>
            </a:lvl1pPr>
          </a:lstStyle>
          <a:p>
            <a:fld id="{D01208DB-9CCF-5F48-9319-64EC5F05997B}" type="datetimeFigureOut">
              <a:rPr lang="tr-TR" smtClean="0"/>
              <a:pPr/>
              <a:t>14.03.2019</a:t>
            </a:fld>
            <a:endParaRPr lang="tr-TR"/>
          </a:p>
        </p:txBody>
      </p:sp>
    </p:spTree>
    <p:extLst>
      <p:ext uri="{BB962C8B-B14F-4D97-AF65-F5344CB8AC3E}">
        <p14:creationId xmlns:p14="http://schemas.microsoft.com/office/powerpoint/2010/main" val="3193155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pic>
        <p:nvPicPr>
          <p:cNvPr id="7" name="Picture 6" descr="turkcell_ppt_3.jpg">
            <a:extLst>
              <a:ext uri="{FF2B5EF4-FFF2-40B4-BE49-F238E27FC236}">
                <a16:creationId xmlns:a16="http://schemas.microsoft.com/office/drawing/2014/main" id="{659346D8-4100-8443-81AB-8059932F1D7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1047021-6697-7449-A871-40E059AF4107}"/>
              </a:ext>
            </a:extLst>
          </p:cNvPr>
          <p:cNvSpPr>
            <a:spLocks noGrp="1"/>
          </p:cNvSpPr>
          <p:nvPr>
            <p:ph type="ctrTitle" hasCustomPrompt="1"/>
          </p:nvPr>
        </p:nvSpPr>
        <p:spPr>
          <a:xfrm>
            <a:off x="2944174" y="2613830"/>
            <a:ext cx="7067910" cy="873113"/>
          </a:xfrm>
        </p:spPr>
        <p:txBody>
          <a:bodyPr anchor="ctr" anchorCtr="0">
            <a:normAutofit/>
          </a:bodyPr>
          <a:lstStyle>
            <a:lvl1pPr algn="l">
              <a:defRPr sz="4800" b="1">
                <a:solidFill>
                  <a:schemeClr val="bg1"/>
                </a:solidFill>
              </a:defRPr>
            </a:lvl1pPr>
          </a:lstStyle>
          <a:p>
            <a:r>
              <a:rPr lang="tr-TR" dirty="0"/>
              <a:t>Başlık metni için tıklayın</a:t>
            </a:r>
          </a:p>
        </p:txBody>
      </p:sp>
      <p:sp>
        <p:nvSpPr>
          <p:cNvPr id="3" name="Subtitle 2">
            <a:extLst>
              <a:ext uri="{FF2B5EF4-FFF2-40B4-BE49-F238E27FC236}">
                <a16:creationId xmlns:a16="http://schemas.microsoft.com/office/drawing/2014/main" id="{38E4C217-C85C-0B47-B3FA-B9D2BA5ACFBF}"/>
              </a:ext>
            </a:extLst>
          </p:cNvPr>
          <p:cNvSpPr>
            <a:spLocks noGrp="1"/>
          </p:cNvSpPr>
          <p:nvPr>
            <p:ph type="subTitle" idx="1" hasCustomPrompt="1"/>
          </p:nvPr>
        </p:nvSpPr>
        <p:spPr>
          <a:xfrm>
            <a:off x="2944174" y="3640347"/>
            <a:ext cx="7067910" cy="608012"/>
          </a:xfrm>
        </p:spPr>
        <p:txBody>
          <a:bodyPr anchor="ctr" anchorCtr="0"/>
          <a:lstStyle>
            <a:lvl1pPr marL="0" indent="0" algn="l">
              <a:buNone/>
              <a:defRPr sz="2400">
                <a:solidFill>
                  <a:srgbClr val="FFC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dirty="0"/>
              <a:t>Alt başlık için tıklayın</a:t>
            </a:r>
          </a:p>
        </p:txBody>
      </p:sp>
      <p:sp>
        <p:nvSpPr>
          <p:cNvPr id="8" name="Date Placeholder 7">
            <a:extLst>
              <a:ext uri="{FF2B5EF4-FFF2-40B4-BE49-F238E27FC236}">
                <a16:creationId xmlns:a16="http://schemas.microsoft.com/office/drawing/2014/main" id="{B2A96837-35E7-7542-8DD1-97C840513442}"/>
              </a:ext>
            </a:extLst>
          </p:cNvPr>
          <p:cNvSpPr>
            <a:spLocks noGrp="1"/>
          </p:cNvSpPr>
          <p:nvPr>
            <p:ph type="dt" sz="half" idx="10"/>
          </p:nvPr>
        </p:nvSpPr>
        <p:spPr>
          <a:xfrm>
            <a:off x="2944174" y="6100773"/>
            <a:ext cx="2120373" cy="362484"/>
          </a:xfrm>
        </p:spPr>
        <p:txBody>
          <a:bodyPr anchor="ctr" anchorCtr="0"/>
          <a:lstStyle>
            <a:lvl1pPr algn="l">
              <a:defRPr>
                <a:solidFill>
                  <a:srgbClr val="FFC000"/>
                </a:solidFill>
              </a:defRPr>
            </a:lvl1pPr>
          </a:lstStyle>
          <a:p>
            <a:fld id="{D01208DB-9CCF-5F48-9319-64EC5F05997B}" type="datetimeFigureOut">
              <a:rPr lang="tr-TR" smtClean="0"/>
              <a:pPr/>
              <a:t>14.03.2019</a:t>
            </a:fld>
            <a:endParaRPr lang="tr-TR"/>
          </a:p>
        </p:txBody>
      </p:sp>
    </p:spTree>
    <p:extLst>
      <p:ext uri="{BB962C8B-B14F-4D97-AF65-F5344CB8AC3E}">
        <p14:creationId xmlns:p14="http://schemas.microsoft.com/office/powerpoint/2010/main" val="1425834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descr="turkcell_ppt_10.jpg">
            <a:extLst>
              <a:ext uri="{FF2B5EF4-FFF2-40B4-BE49-F238E27FC236}">
                <a16:creationId xmlns:a16="http://schemas.microsoft.com/office/drawing/2014/main" id="{42EC6DAB-5145-264E-9078-9CC49681C17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2" cy="6858001"/>
          </a:xfrm>
          <a:prstGeom prst="rect">
            <a:avLst/>
          </a:prstGeom>
        </p:spPr>
      </p:pic>
      <p:sp>
        <p:nvSpPr>
          <p:cNvPr id="2" name="Title 1">
            <a:extLst>
              <a:ext uri="{FF2B5EF4-FFF2-40B4-BE49-F238E27FC236}">
                <a16:creationId xmlns:a16="http://schemas.microsoft.com/office/drawing/2014/main" id="{0801E850-E719-4A4E-B60E-A3EFBB21E672}"/>
              </a:ext>
            </a:extLst>
          </p:cNvPr>
          <p:cNvSpPr>
            <a:spLocks noGrp="1"/>
          </p:cNvSpPr>
          <p:nvPr>
            <p:ph type="title" hasCustomPrompt="1"/>
          </p:nvPr>
        </p:nvSpPr>
        <p:spPr>
          <a:xfrm>
            <a:off x="200517" y="184645"/>
            <a:ext cx="9906009" cy="765847"/>
          </a:xfrm>
        </p:spPr>
        <p:txBody>
          <a:bodyPr>
            <a:normAutofit/>
          </a:bodyPr>
          <a:lstStyle>
            <a:lvl1pPr>
              <a:defRPr sz="4000" b="1"/>
            </a:lvl1pPr>
          </a:lstStyle>
          <a:p>
            <a:r>
              <a:rPr lang="tr-TR" dirty="0"/>
              <a:t>Sunum başlığı için tıklayın</a:t>
            </a:r>
          </a:p>
        </p:txBody>
      </p:sp>
      <p:sp>
        <p:nvSpPr>
          <p:cNvPr id="3" name="Content Placeholder 2">
            <a:extLst>
              <a:ext uri="{FF2B5EF4-FFF2-40B4-BE49-F238E27FC236}">
                <a16:creationId xmlns:a16="http://schemas.microsoft.com/office/drawing/2014/main" id="{32A60CDD-A481-824C-839D-E7BBFEA13F43}"/>
              </a:ext>
            </a:extLst>
          </p:cNvPr>
          <p:cNvSpPr>
            <a:spLocks noGrp="1"/>
          </p:cNvSpPr>
          <p:nvPr>
            <p:ph idx="1" hasCustomPrompt="1"/>
          </p:nvPr>
        </p:nvSpPr>
        <p:spPr>
          <a:xfrm>
            <a:off x="200517" y="1825625"/>
            <a:ext cx="10515600" cy="4351338"/>
          </a:xfrm>
        </p:spPr>
        <p:txBody>
          <a:bodyPr/>
          <a:lstStyle>
            <a:lvl1pPr>
              <a:defRPr/>
            </a:lvl1pPr>
            <a:lvl2pPr>
              <a:defRPr/>
            </a:lvl2pPr>
            <a:lvl3pPr>
              <a:defRPr/>
            </a:lvl3pPr>
            <a:lvl4pPr>
              <a:defRPr/>
            </a:lvl4pPr>
            <a:lvl5pPr>
              <a:defRPr/>
            </a:lvl5pPr>
          </a:lstStyle>
          <a:p>
            <a:pPr lvl="0"/>
            <a:r>
              <a:rPr lang="tr-TR" dirty="0"/>
              <a:t>Metin girmek için tıklayın</a:t>
            </a:r>
            <a:endParaRPr lang="en-US" dirty="0"/>
          </a:p>
          <a:p>
            <a:pPr lvl="1"/>
            <a:r>
              <a:rPr lang="tr-TR" dirty="0"/>
              <a:t>Alt seviye</a:t>
            </a:r>
            <a:endParaRPr lang="en-US" dirty="0"/>
          </a:p>
          <a:p>
            <a:pPr lvl="2"/>
            <a:r>
              <a:rPr lang="tr-TR" dirty="0"/>
              <a:t>Üçüncü alt seviye</a:t>
            </a:r>
            <a:endParaRPr lang="en-US" dirty="0"/>
          </a:p>
          <a:p>
            <a:pPr lvl="3"/>
            <a:r>
              <a:rPr lang="tr-TR" dirty="0"/>
              <a:t>Dördüncü alt seviye</a:t>
            </a:r>
            <a:endParaRPr lang="en-US" dirty="0"/>
          </a:p>
          <a:p>
            <a:pPr lvl="4"/>
            <a:r>
              <a:rPr lang="tr-TR" dirty="0"/>
              <a:t>Beşinci alt seviye</a:t>
            </a:r>
          </a:p>
        </p:txBody>
      </p:sp>
      <p:sp>
        <p:nvSpPr>
          <p:cNvPr id="4" name="Date Placeholder 3">
            <a:extLst>
              <a:ext uri="{FF2B5EF4-FFF2-40B4-BE49-F238E27FC236}">
                <a16:creationId xmlns:a16="http://schemas.microsoft.com/office/drawing/2014/main" id="{3C0A0E1A-89AD-E741-9C65-80F008DCC030}"/>
              </a:ext>
            </a:extLst>
          </p:cNvPr>
          <p:cNvSpPr>
            <a:spLocks noGrp="1"/>
          </p:cNvSpPr>
          <p:nvPr>
            <p:ph type="dt" sz="half" idx="10"/>
          </p:nvPr>
        </p:nvSpPr>
        <p:spPr>
          <a:xfrm>
            <a:off x="6849969" y="6356349"/>
            <a:ext cx="2743200" cy="365125"/>
          </a:xfrm>
        </p:spPr>
        <p:txBody>
          <a:bodyPr/>
          <a:lstStyle>
            <a:lvl1pPr algn="r">
              <a:defRPr/>
            </a:lvl1pPr>
          </a:lstStyle>
          <a:p>
            <a:fld id="{D01208DB-9CCF-5F48-9319-64EC5F05997B}" type="datetimeFigureOut">
              <a:rPr lang="tr-TR" smtClean="0"/>
              <a:pPr/>
              <a:t>14.03.2019</a:t>
            </a:fld>
            <a:endParaRPr lang="tr-TR"/>
          </a:p>
        </p:txBody>
      </p:sp>
      <p:sp>
        <p:nvSpPr>
          <p:cNvPr id="5" name="Footer Placeholder 4">
            <a:extLst>
              <a:ext uri="{FF2B5EF4-FFF2-40B4-BE49-F238E27FC236}">
                <a16:creationId xmlns:a16="http://schemas.microsoft.com/office/drawing/2014/main" id="{A1EFCC53-72D1-8846-89C7-863D006C9603}"/>
              </a:ext>
            </a:extLst>
          </p:cNvPr>
          <p:cNvSpPr>
            <a:spLocks noGrp="1"/>
          </p:cNvSpPr>
          <p:nvPr>
            <p:ph type="ftr" sz="quarter" idx="11"/>
          </p:nvPr>
        </p:nvSpPr>
        <p:spPr>
          <a:xfrm>
            <a:off x="200517" y="6360820"/>
            <a:ext cx="6545168" cy="365125"/>
          </a:xfrm>
        </p:spPr>
        <p:txBody>
          <a:bodyPr/>
          <a:lstStyle>
            <a:lvl1pPr algn="l">
              <a:defRPr/>
            </a:lvl1pPr>
          </a:lstStyle>
          <a:p>
            <a:r>
              <a:rPr lang="tr-TR" dirty="0"/>
              <a:t>Dipnot</a:t>
            </a:r>
          </a:p>
        </p:txBody>
      </p:sp>
      <p:sp>
        <p:nvSpPr>
          <p:cNvPr id="6" name="Slide Number Placeholder 5">
            <a:extLst>
              <a:ext uri="{FF2B5EF4-FFF2-40B4-BE49-F238E27FC236}">
                <a16:creationId xmlns:a16="http://schemas.microsoft.com/office/drawing/2014/main" id="{3E9D7F9F-E487-6441-AF19-179F836EFBD9}"/>
              </a:ext>
            </a:extLst>
          </p:cNvPr>
          <p:cNvSpPr>
            <a:spLocks noGrp="1"/>
          </p:cNvSpPr>
          <p:nvPr>
            <p:ph type="sldNum" sz="quarter" idx="12"/>
          </p:nvPr>
        </p:nvSpPr>
        <p:spPr>
          <a:xfrm>
            <a:off x="9697453" y="6356350"/>
            <a:ext cx="1018664" cy="365125"/>
          </a:xfrm>
        </p:spPr>
        <p:txBody>
          <a:bodyPr/>
          <a:lstStyle/>
          <a:p>
            <a:fld id="{C00D0C09-2EE0-374C-8B97-33FC1040D8E1}" type="slidenum">
              <a:rPr lang="tr-TR" smtClean="0"/>
              <a:t>‹#›</a:t>
            </a:fld>
            <a:endParaRPr lang="tr-TR"/>
          </a:p>
        </p:txBody>
      </p:sp>
      <p:sp>
        <p:nvSpPr>
          <p:cNvPr id="9" name="Text Placeholder 12">
            <a:extLst>
              <a:ext uri="{FF2B5EF4-FFF2-40B4-BE49-F238E27FC236}">
                <a16:creationId xmlns:a16="http://schemas.microsoft.com/office/drawing/2014/main" id="{A80B2313-22FD-A945-99C4-5A7225DEE8A1}"/>
              </a:ext>
            </a:extLst>
          </p:cNvPr>
          <p:cNvSpPr>
            <a:spLocks noGrp="1"/>
          </p:cNvSpPr>
          <p:nvPr>
            <p:ph type="body" sz="quarter" idx="14" hasCustomPrompt="1"/>
          </p:nvPr>
        </p:nvSpPr>
        <p:spPr>
          <a:xfrm>
            <a:off x="200517" y="1101223"/>
            <a:ext cx="9906009" cy="468134"/>
          </a:xfrm>
        </p:spPr>
        <p:txBody>
          <a:bodyPr anchor="ctr" anchorCtr="0">
            <a:normAutofit/>
          </a:bodyPr>
          <a:lstStyle>
            <a:lvl1pPr marL="0" indent="0">
              <a:lnSpc>
                <a:spcPct val="60000"/>
              </a:lnSpc>
              <a:buNone/>
              <a:defRPr sz="2400" baseline="0">
                <a:solidFill>
                  <a:srgbClr val="3C58A3"/>
                </a:solidFill>
              </a:defRPr>
            </a:lvl1pPr>
          </a:lstStyle>
          <a:p>
            <a:pPr lvl="0"/>
            <a:r>
              <a:rPr lang="en-US" dirty="0"/>
              <a:t>Alt </a:t>
            </a:r>
            <a:r>
              <a:rPr lang="en-US" dirty="0" err="1"/>
              <a:t>ba</a:t>
            </a:r>
            <a:r>
              <a:rPr lang="tr-TR" dirty="0" err="1"/>
              <a:t>şlık</a:t>
            </a:r>
            <a:r>
              <a:rPr lang="tr-TR" dirty="0"/>
              <a:t> için tıklayın</a:t>
            </a:r>
            <a:endParaRPr lang="en-US" dirty="0"/>
          </a:p>
        </p:txBody>
      </p:sp>
    </p:spTree>
    <p:extLst>
      <p:ext uri="{BB962C8B-B14F-4D97-AF65-F5344CB8AC3E}">
        <p14:creationId xmlns:p14="http://schemas.microsoft.com/office/powerpoint/2010/main" val="3481873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8" name="Picture 7" descr="turkcell_ppt_10.jpg">
            <a:extLst>
              <a:ext uri="{FF2B5EF4-FFF2-40B4-BE49-F238E27FC236}">
                <a16:creationId xmlns:a16="http://schemas.microsoft.com/office/drawing/2014/main" id="{3295BE1B-89A2-4B47-BC0C-42BAAB2C561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2" cy="6858001"/>
          </a:xfrm>
          <a:prstGeom prst="rect">
            <a:avLst/>
          </a:prstGeom>
        </p:spPr>
      </p:pic>
      <p:sp>
        <p:nvSpPr>
          <p:cNvPr id="2" name="Title 1">
            <a:extLst>
              <a:ext uri="{FF2B5EF4-FFF2-40B4-BE49-F238E27FC236}">
                <a16:creationId xmlns:a16="http://schemas.microsoft.com/office/drawing/2014/main" id="{ED6CC65D-6B83-9A45-93F2-D567708FDB95}"/>
              </a:ext>
            </a:extLst>
          </p:cNvPr>
          <p:cNvSpPr>
            <a:spLocks noGrp="1"/>
          </p:cNvSpPr>
          <p:nvPr>
            <p:ph type="title" hasCustomPrompt="1"/>
          </p:nvPr>
        </p:nvSpPr>
        <p:spPr>
          <a:xfrm>
            <a:off x="212538" y="168442"/>
            <a:ext cx="9893987" cy="771602"/>
          </a:xfrm>
        </p:spPr>
        <p:txBody>
          <a:bodyPr>
            <a:normAutofit/>
          </a:bodyPr>
          <a:lstStyle>
            <a:lvl1pPr>
              <a:defRPr sz="4000" b="1"/>
            </a:lvl1pPr>
          </a:lstStyle>
          <a:p>
            <a:r>
              <a:rPr lang="tr-TR" dirty="0"/>
              <a:t>Sunum başlığı için tıklayın</a:t>
            </a:r>
          </a:p>
        </p:txBody>
      </p:sp>
      <p:sp>
        <p:nvSpPr>
          <p:cNvPr id="3" name="Content Placeholder 2">
            <a:extLst>
              <a:ext uri="{FF2B5EF4-FFF2-40B4-BE49-F238E27FC236}">
                <a16:creationId xmlns:a16="http://schemas.microsoft.com/office/drawing/2014/main" id="{E358A458-5913-7249-9CFD-D52973EF4266}"/>
              </a:ext>
            </a:extLst>
          </p:cNvPr>
          <p:cNvSpPr>
            <a:spLocks noGrp="1"/>
          </p:cNvSpPr>
          <p:nvPr>
            <p:ph sz="half" idx="1" hasCustomPrompt="1"/>
          </p:nvPr>
        </p:nvSpPr>
        <p:spPr>
          <a:xfrm>
            <a:off x="284731" y="1825625"/>
            <a:ext cx="5077230" cy="4351338"/>
          </a:xfrm>
        </p:spPr>
        <p:txBody>
          <a:bodyPr/>
          <a:lstStyle>
            <a:lvl1pPr>
              <a:defRPr/>
            </a:lvl1pPr>
            <a:lvl2pPr>
              <a:defRPr/>
            </a:lvl2pPr>
            <a:lvl3pPr>
              <a:defRPr/>
            </a:lvl3pPr>
            <a:lvl4pPr>
              <a:defRPr/>
            </a:lvl4pPr>
            <a:lvl5pPr>
              <a:defRPr/>
            </a:lvl5pPr>
          </a:lstStyle>
          <a:p>
            <a:pPr lvl="0"/>
            <a:r>
              <a:rPr lang="tr-TR" dirty="0"/>
              <a:t>Metin girmek için tıklayın</a:t>
            </a:r>
            <a:endParaRPr lang="en-US" dirty="0"/>
          </a:p>
          <a:p>
            <a:pPr lvl="1"/>
            <a:r>
              <a:rPr lang="tr-TR" dirty="0"/>
              <a:t>Alt seviye</a:t>
            </a:r>
            <a:endParaRPr lang="en-US" dirty="0"/>
          </a:p>
          <a:p>
            <a:pPr lvl="2"/>
            <a:r>
              <a:rPr lang="tr-TR" dirty="0"/>
              <a:t>Üçüncü alt seviye</a:t>
            </a:r>
            <a:endParaRPr lang="en-US" dirty="0"/>
          </a:p>
          <a:p>
            <a:pPr lvl="3"/>
            <a:r>
              <a:rPr lang="tr-TR" dirty="0"/>
              <a:t>Dördüncü alt seviye</a:t>
            </a:r>
            <a:endParaRPr lang="en-US" dirty="0"/>
          </a:p>
          <a:p>
            <a:pPr lvl="4"/>
            <a:r>
              <a:rPr lang="tr-TR" dirty="0"/>
              <a:t>Beşinci alt seviye</a:t>
            </a:r>
          </a:p>
        </p:txBody>
      </p:sp>
      <p:sp>
        <p:nvSpPr>
          <p:cNvPr id="4" name="Content Placeholder 3">
            <a:extLst>
              <a:ext uri="{FF2B5EF4-FFF2-40B4-BE49-F238E27FC236}">
                <a16:creationId xmlns:a16="http://schemas.microsoft.com/office/drawing/2014/main" id="{5CEF7318-09A6-3F40-83FC-439FDAA8F9E4}"/>
              </a:ext>
            </a:extLst>
          </p:cNvPr>
          <p:cNvSpPr>
            <a:spLocks noGrp="1"/>
          </p:cNvSpPr>
          <p:nvPr>
            <p:ph sz="half" idx="2" hasCustomPrompt="1"/>
          </p:nvPr>
        </p:nvSpPr>
        <p:spPr>
          <a:xfrm>
            <a:off x="5618730" y="1825625"/>
            <a:ext cx="5078081" cy="4351338"/>
          </a:xfrm>
        </p:spPr>
        <p:txBody>
          <a:bodyPr/>
          <a:lstStyle>
            <a:lvl1pPr>
              <a:defRPr/>
            </a:lvl1pPr>
            <a:lvl2pPr>
              <a:defRPr/>
            </a:lvl2pPr>
            <a:lvl3pPr>
              <a:defRPr/>
            </a:lvl3pPr>
            <a:lvl4pPr>
              <a:defRPr/>
            </a:lvl4pPr>
            <a:lvl5pPr>
              <a:defRPr/>
            </a:lvl5pPr>
          </a:lstStyle>
          <a:p>
            <a:pPr lvl="0"/>
            <a:r>
              <a:rPr lang="tr-TR" dirty="0"/>
              <a:t>Metin girmek için tıklayın</a:t>
            </a:r>
            <a:endParaRPr lang="en-US" dirty="0"/>
          </a:p>
          <a:p>
            <a:pPr lvl="1"/>
            <a:r>
              <a:rPr lang="tr-TR" dirty="0"/>
              <a:t>Alt seviye</a:t>
            </a:r>
            <a:endParaRPr lang="en-US" dirty="0"/>
          </a:p>
          <a:p>
            <a:pPr lvl="2"/>
            <a:r>
              <a:rPr lang="tr-TR" dirty="0"/>
              <a:t>Üçüncü alt seviye</a:t>
            </a:r>
            <a:endParaRPr lang="en-US" dirty="0"/>
          </a:p>
          <a:p>
            <a:pPr lvl="3"/>
            <a:r>
              <a:rPr lang="tr-TR" dirty="0"/>
              <a:t>Dördüncü alt seviye</a:t>
            </a:r>
            <a:endParaRPr lang="en-US" dirty="0"/>
          </a:p>
          <a:p>
            <a:pPr lvl="4"/>
            <a:r>
              <a:rPr lang="tr-TR" dirty="0"/>
              <a:t>Beşinci alt seviye</a:t>
            </a:r>
          </a:p>
        </p:txBody>
      </p:sp>
      <p:sp>
        <p:nvSpPr>
          <p:cNvPr id="5" name="Date Placeholder 4">
            <a:extLst>
              <a:ext uri="{FF2B5EF4-FFF2-40B4-BE49-F238E27FC236}">
                <a16:creationId xmlns:a16="http://schemas.microsoft.com/office/drawing/2014/main" id="{6DF23F96-DB8E-A441-B580-4A09B128A96B}"/>
              </a:ext>
            </a:extLst>
          </p:cNvPr>
          <p:cNvSpPr>
            <a:spLocks noGrp="1"/>
          </p:cNvSpPr>
          <p:nvPr>
            <p:ph type="dt" sz="half" idx="10"/>
          </p:nvPr>
        </p:nvSpPr>
        <p:spPr>
          <a:xfrm>
            <a:off x="6863807" y="6356350"/>
            <a:ext cx="2743200" cy="365125"/>
          </a:xfrm>
        </p:spPr>
        <p:txBody>
          <a:bodyPr/>
          <a:lstStyle>
            <a:lvl1pPr algn="r">
              <a:defRPr/>
            </a:lvl1pPr>
          </a:lstStyle>
          <a:p>
            <a:fld id="{D01208DB-9CCF-5F48-9319-64EC5F05997B}" type="datetimeFigureOut">
              <a:rPr lang="tr-TR" smtClean="0"/>
              <a:pPr/>
              <a:t>14.03.2019</a:t>
            </a:fld>
            <a:endParaRPr lang="tr-TR"/>
          </a:p>
        </p:txBody>
      </p:sp>
      <p:sp>
        <p:nvSpPr>
          <p:cNvPr id="6" name="Footer Placeholder 5">
            <a:extLst>
              <a:ext uri="{FF2B5EF4-FFF2-40B4-BE49-F238E27FC236}">
                <a16:creationId xmlns:a16="http://schemas.microsoft.com/office/drawing/2014/main" id="{1E4689EF-10DE-0C40-820E-2B73072410D6}"/>
              </a:ext>
            </a:extLst>
          </p:cNvPr>
          <p:cNvSpPr>
            <a:spLocks noGrp="1"/>
          </p:cNvSpPr>
          <p:nvPr>
            <p:ph type="ftr" sz="quarter" idx="11"/>
          </p:nvPr>
        </p:nvSpPr>
        <p:spPr>
          <a:xfrm>
            <a:off x="284730" y="6356350"/>
            <a:ext cx="6455487" cy="365125"/>
          </a:xfrm>
        </p:spPr>
        <p:txBody>
          <a:bodyPr/>
          <a:lstStyle>
            <a:lvl1pPr algn="l">
              <a:defRPr/>
            </a:lvl1pPr>
          </a:lstStyle>
          <a:p>
            <a:r>
              <a:rPr lang="tr-TR" dirty="0"/>
              <a:t>Dipnot</a:t>
            </a:r>
          </a:p>
        </p:txBody>
      </p:sp>
      <p:sp>
        <p:nvSpPr>
          <p:cNvPr id="7" name="Slide Number Placeholder 6">
            <a:extLst>
              <a:ext uri="{FF2B5EF4-FFF2-40B4-BE49-F238E27FC236}">
                <a16:creationId xmlns:a16="http://schemas.microsoft.com/office/drawing/2014/main" id="{29D13CFE-BBE8-CD45-9737-9CA9B39B0C09}"/>
              </a:ext>
            </a:extLst>
          </p:cNvPr>
          <p:cNvSpPr>
            <a:spLocks noGrp="1"/>
          </p:cNvSpPr>
          <p:nvPr>
            <p:ph type="sldNum" sz="quarter" idx="12"/>
          </p:nvPr>
        </p:nvSpPr>
        <p:spPr>
          <a:xfrm>
            <a:off x="9730596" y="6356350"/>
            <a:ext cx="966216" cy="365125"/>
          </a:xfrm>
        </p:spPr>
        <p:txBody>
          <a:bodyPr/>
          <a:lstStyle/>
          <a:p>
            <a:fld id="{C00D0C09-2EE0-374C-8B97-33FC1040D8E1}" type="slidenum">
              <a:rPr lang="tr-TR" smtClean="0"/>
              <a:t>‹#›</a:t>
            </a:fld>
            <a:endParaRPr lang="tr-TR"/>
          </a:p>
        </p:txBody>
      </p:sp>
      <p:sp>
        <p:nvSpPr>
          <p:cNvPr id="14" name="Text Placeholder 12">
            <a:extLst>
              <a:ext uri="{FF2B5EF4-FFF2-40B4-BE49-F238E27FC236}">
                <a16:creationId xmlns:a16="http://schemas.microsoft.com/office/drawing/2014/main" id="{CE770650-7C27-5549-8199-F664DB890800}"/>
              </a:ext>
            </a:extLst>
          </p:cNvPr>
          <p:cNvSpPr>
            <a:spLocks noGrp="1"/>
          </p:cNvSpPr>
          <p:nvPr>
            <p:ph type="body" sz="quarter" idx="14" hasCustomPrompt="1"/>
          </p:nvPr>
        </p:nvSpPr>
        <p:spPr>
          <a:xfrm>
            <a:off x="212537" y="1101223"/>
            <a:ext cx="9893987" cy="468134"/>
          </a:xfrm>
        </p:spPr>
        <p:txBody>
          <a:bodyPr anchor="ctr" anchorCtr="0">
            <a:normAutofit/>
          </a:bodyPr>
          <a:lstStyle>
            <a:lvl1pPr marL="0" indent="0">
              <a:lnSpc>
                <a:spcPct val="60000"/>
              </a:lnSpc>
              <a:buNone/>
              <a:defRPr sz="2400" baseline="0">
                <a:solidFill>
                  <a:srgbClr val="3C58A3"/>
                </a:solidFill>
              </a:defRPr>
            </a:lvl1pPr>
          </a:lstStyle>
          <a:p>
            <a:pPr lvl="0"/>
            <a:r>
              <a:rPr lang="en-US" dirty="0"/>
              <a:t>Alt </a:t>
            </a:r>
            <a:r>
              <a:rPr lang="en-US" dirty="0" err="1"/>
              <a:t>başlık</a:t>
            </a:r>
            <a:endParaRPr lang="en-US" dirty="0"/>
          </a:p>
        </p:txBody>
      </p:sp>
    </p:spTree>
    <p:extLst>
      <p:ext uri="{BB962C8B-B14F-4D97-AF65-F5344CB8AC3E}">
        <p14:creationId xmlns:p14="http://schemas.microsoft.com/office/powerpoint/2010/main" val="595313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turkcell_ppt_10.jpg">
            <a:extLst>
              <a:ext uri="{FF2B5EF4-FFF2-40B4-BE49-F238E27FC236}">
                <a16:creationId xmlns:a16="http://schemas.microsoft.com/office/drawing/2014/main" id="{9E110E27-2AEF-A34C-ABF9-73BB3F509A5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2" cy="6858001"/>
          </a:xfrm>
          <a:prstGeom prst="rect">
            <a:avLst/>
          </a:prstGeom>
        </p:spPr>
      </p:pic>
      <p:sp>
        <p:nvSpPr>
          <p:cNvPr id="2" name="Title 1">
            <a:extLst>
              <a:ext uri="{FF2B5EF4-FFF2-40B4-BE49-F238E27FC236}">
                <a16:creationId xmlns:a16="http://schemas.microsoft.com/office/drawing/2014/main" id="{F7F733EA-7E80-594B-9E42-BCFCF0F1072B}"/>
              </a:ext>
            </a:extLst>
          </p:cNvPr>
          <p:cNvSpPr>
            <a:spLocks noGrp="1"/>
          </p:cNvSpPr>
          <p:nvPr>
            <p:ph type="title" hasCustomPrompt="1"/>
          </p:nvPr>
        </p:nvSpPr>
        <p:spPr>
          <a:xfrm>
            <a:off x="212538" y="168443"/>
            <a:ext cx="9893987" cy="771602"/>
          </a:xfrm>
        </p:spPr>
        <p:txBody>
          <a:bodyPr>
            <a:normAutofit/>
          </a:bodyPr>
          <a:lstStyle>
            <a:lvl1pPr>
              <a:defRPr sz="4000" b="1"/>
            </a:lvl1pPr>
          </a:lstStyle>
          <a:p>
            <a:r>
              <a:rPr lang="tr-TR" dirty="0"/>
              <a:t>Sunum başlığı için tıklayın</a:t>
            </a:r>
          </a:p>
        </p:txBody>
      </p:sp>
      <p:sp>
        <p:nvSpPr>
          <p:cNvPr id="3" name="Date Placeholder 2">
            <a:extLst>
              <a:ext uri="{FF2B5EF4-FFF2-40B4-BE49-F238E27FC236}">
                <a16:creationId xmlns:a16="http://schemas.microsoft.com/office/drawing/2014/main" id="{1B733894-4092-C742-A8EE-6C4F7B88D1DA}"/>
              </a:ext>
            </a:extLst>
          </p:cNvPr>
          <p:cNvSpPr>
            <a:spLocks noGrp="1"/>
          </p:cNvSpPr>
          <p:nvPr>
            <p:ph type="dt" sz="half" idx="10"/>
          </p:nvPr>
        </p:nvSpPr>
        <p:spPr>
          <a:xfrm>
            <a:off x="6863807" y="6356349"/>
            <a:ext cx="2743200" cy="365125"/>
          </a:xfrm>
        </p:spPr>
        <p:txBody>
          <a:bodyPr/>
          <a:lstStyle>
            <a:lvl1pPr algn="r">
              <a:defRPr/>
            </a:lvl1pPr>
          </a:lstStyle>
          <a:p>
            <a:fld id="{D01208DB-9CCF-5F48-9319-64EC5F05997B}" type="datetimeFigureOut">
              <a:rPr lang="tr-TR" smtClean="0"/>
              <a:pPr/>
              <a:t>14.03.2019</a:t>
            </a:fld>
            <a:endParaRPr lang="tr-TR"/>
          </a:p>
        </p:txBody>
      </p:sp>
      <p:sp>
        <p:nvSpPr>
          <p:cNvPr id="4" name="Footer Placeholder 3">
            <a:extLst>
              <a:ext uri="{FF2B5EF4-FFF2-40B4-BE49-F238E27FC236}">
                <a16:creationId xmlns:a16="http://schemas.microsoft.com/office/drawing/2014/main" id="{F367BD86-662D-DE4E-A7B3-BAC53BDF9645}"/>
              </a:ext>
            </a:extLst>
          </p:cNvPr>
          <p:cNvSpPr>
            <a:spLocks noGrp="1"/>
          </p:cNvSpPr>
          <p:nvPr>
            <p:ph type="ftr" sz="quarter" idx="11"/>
          </p:nvPr>
        </p:nvSpPr>
        <p:spPr>
          <a:xfrm>
            <a:off x="284729" y="6356349"/>
            <a:ext cx="6455487" cy="365125"/>
          </a:xfrm>
        </p:spPr>
        <p:txBody>
          <a:bodyPr anchor="ctr" anchorCtr="0"/>
          <a:lstStyle>
            <a:lvl1pPr algn="l">
              <a:defRPr/>
            </a:lvl1pPr>
          </a:lstStyle>
          <a:p>
            <a:r>
              <a:rPr lang="tr-TR" dirty="0" err="1"/>
              <a:t>Dipnote</a:t>
            </a:r>
            <a:endParaRPr lang="tr-TR" dirty="0"/>
          </a:p>
        </p:txBody>
      </p:sp>
      <p:sp>
        <p:nvSpPr>
          <p:cNvPr id="5" name="Slide Number Placeholder 4">
            <a:extLst>
              <a:ext uri="{FF2B5EF4-FFF2-40B4-BE49-F238E27FC236}">
                <a16:creationId xmlns:a16="http://schemas.microsoft.com/office/drawing/2014/main" id="{8127DAE5-42C6-524F-9F28-ACB8AC5E45C8}"/>
              </a:ext>
            </a:extLst>
          </p:cNvPr>
          <p:cNvSpPr>
            <a:spLocks noGrp="1"/>
          </p:cNvSpPr>
          <p:nvPr>
            <p:ph type="sldNum" sz="quarter" idx="12"/>
          </p:nvPr>
        </p:nvSpPr>
        <p:spPr>
          <a:xfrm>
            <a:off x="9730596" y="6356350"/>
            <a:ext cx="966216" cy="365125"/>
          </a:xfrm>
        </p:spPr>
        <p:txBody>
          <a:bodyPr/>
          <a:lstStyle/>
          <a:p>
            <a:fld id="{C00D0C09-2EE0-374C-8B97-33FC1040D8E1}" type="slidenum">
              <a:rPr lang="tr-TR" smtClean="0"/>
              <a:t>‹#›</a:t>
            </a:fld>
            <a:endParaRPr lang="tr-TR"/>
          </a:p>
        </p:txBody>
      </p:sp>
    </p:spTree>
    <p:extLst>
      <p:ext uri="{BB962C8B-B14F-4D97-AF65-F5344CB8AC3E}">
        <p14:creationId xmlns:p14="http://schemas.microsoft.com/office/powerpoint/2010/main" val="93867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turkcell_ppt_10.jpg">
            <a:extLst>
              <a:ext uri="{FF2B5EF4-FFF2-40B4-BE49-F238E27FC236}">
                <a16:creationId xmlns:a16="http://schemas.microsoft.com/office/drawing/2014/main" id="{0EEA6DB0-4021-774B-82C5-97FDF03295A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2" cy="6858001"/>
          </a:xfrm>
          <a:prstGeom prst="rect">
            <a:avLst/>
          </a:prstGeom>
        </p:spPr>
      </p:pic>
      <p:sp>
        <p:nvSpPr>
          <p:cNvPr id="2" name="Date Placeholder 1">
            <a:extLst>
              <a:ext uri="{FF2B5EF4-FFF2-40B4-BE49-F238E27FC236}">
                <a16:creationId xmlns:a16="http://schemas.microsoft.com/office/drawing/2014/main" id="{5FDDD974-6053-0847-A8AE-32092F8C7272}"/>
              </a:ext>
            </a:extLst>
          </p:cNvPr>
          <p:cNvSpPr>
            <a:spLocks noGrp="1"/>
          </p:cNvSpPr>
          <p:nvPr>
            <p:ph type="dt" sz="half" idx="10"/>
          </p:nvPr>
        </p:nvSpPr>
        <p:spPr>
          <a:xfrm>
            <a:off x="6863807" y="6356350"/>
            <a:ext cx="2743200" cy="365125"/>
          </a:xfrm>
        </p:spPr>
        <p:txBody>
          <a:bodyPr/>
          <a:lstStyle>
            <a:lvl1pPr algn="r">
              <a:defRPr/>
            </a:lvl1pPr>
          </a:lstStyle>
          <a:p>
            <a:fld id="{D01208DB-9CCF-5F48-9319-64EC5F05997B}" type="datetimeFigureOut">
              <a:rPr lang="tr-TR" smtClean="0"/>
              <a:pPr/>
              <a:t>14.03.2019</a:t>
            </a:fld>
            <a:endParaRPr lang="tr-TR"/>
          </a:p>
        </p:txBody>
      </p:sp>
      <p:sp>
        <p:nvSpPr>
          <p:cNvPr id="3" name="Footer Placeholder 2">
            <a:extLst>
              <a:ext uri="{FF2B5EF4-FFF2-40B4-BE49-F238E27FC236}">
                <a16:creationId xmlns:a16="http://schemas.microsoft.com/office/drawing/2014/main" id="{117CC052-3EF9-BB47-B1E0-1639D8FED224}"/>
              </a:ext>
            </a:extLst>
          </p:cNvPr>
          <p:cNvSpPr>
            <a:spLocks noGrp="1"/>
          </p:cNvSpPr>
          <p:nvPr>
            <p:ph type="ftr" sz="quarter" idx="11"/>
          </p:nvPr>
        </p:nvSpPr>
        <p:spPr>
          <a:xfrm>
            <a:off x="284728" y="6356350"/>
            <a:ext cx="6455487" cy="365125"/>
          </a:xfrm>
        </p:spPr>
        <p:txBody>
          <a:bodyPr/>
          <a:lstStyle>
            <a:lvl1pPr algn="l">
              <a:defRPr/>
            </a:lvl1pPr>
          </a:lstStyle>
          <a:p>
            <a:r>
              <a:rPr lang="tr-TR" dirty="0"/>
              <a:t>Dipnot</a:t>
            </a:r>
          </a:p>
        </p:txBody>
      </p:sp>
      <p:sp>
        <p:nvSpPr>
          <p:cNvPr id="4" name="Slide Number Placeholder 3">
            <a:extLst>
              <a:ext uri="{FF2B5EF4-FFF2-40B4-BE49-F238E27FC236}">
                <a16:creationId xmlns:a16="http://schemas.microsoft.com/office/drawing/2014/main" id="{FB31FC1A-22C1-F548-9C94-B58A9345FB91}"/>
              </a:ext>
            </a:extLst>
          </p:cNvPr>
          <p:cNvSpPr>
            <a:spLocks noGrp="1"/>
          </p:cNvSpPr>
          <p:nvPr>
            <p:ph type="sldNum" sz="quarter" idx="12"/>
          </p:nvPr>
        </p:nvSpPr>
        <p:spPr>
          <a:xfrm>
            <a:off x="9730596" y="6356350"/>
            <a:ext cx="966216" cy="365125"/>
          </a:xfrm>
        </p:spPr>
        <p:txBody>
          <a:bodyPr/>
          <a:lstStyle/>
          <a:p>
            <a:fld id="{C00D0C09-2EE0-374C-8B97-33FC1040D8E1}" type="slidenum">
              <a:rPr lang="tr-TR" smtClean="0"/>
              <a:t>‹#›</a:t>
            </a:fld>
            <a:endParaRPr lang="tr-TR"/>
          </a:p>
        </p:txBody>
      </p:sp>
    </p:spTree>
    <p:extLst>
      <p:ext uri="{BB962C8B-B14F-4D97-AF65-F5344CB8AC3E}">
        <p14:creationId xmlns:p14="http://schemas.microsoft.com/office/powerpoint/2010/main" val="1102411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turkcell_ppt_10.jpg">
            <a:extLst>
              <a:ext uri="{FF2B5EF4-FFF2-40B4-BE49-F238E27FC236}">
                <a16:creationId xmlns:a16="http://schemas.microsoft.com/office/drawing/2014/main" id="{5866B855-C9B6-3545-8CB1-7DAEE4DAC21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2" cy="6858001"/>
          </a:xfrm>
          <a:prstGeom prst="rect">
            <a:avLst/>
          </a:prstGeom>
        </p:spPr>
      </p:pic>
      <p:sp>
        <p:nvSpPr>
          <p:cNvPr id="2" name="Title 1">
            <a:extLst>
              <a:ext uri="{FF2B5EF4-FFF2-40B4-BE49-F238E27FC236}">
                <a16:creationId xmlns:a16="http://schemas.microsoft.com/office/drawing/2014/main" id="{40DAF29C-E44A-E044-9645-60D82047EA6B}"/>
              </a:ext>
            </a:extLst>
          </p:cNvPr>
          <p:cNvSpPr>
            <a:spLocks noGrp="1"/>
          </p:cNvSpPr>
          <p:nvPr>
            <p:ph type="title" hasCustomPrompt="1"/>
          </p:nvPr>
        </p:nvSpPr>
        <p:spPr>
          <a:xfrm>
            <a:off x="839788" y="457200"/>
            <a:ext cx="3932237" cy="1463675"/>
          </a:xfrm>
        </p:spPr>
        <p:txBody>
          <a:bodyPr anchor="t" anchorCtr="0">
            <a:normAutofit/>
          </a:bodyPr>
          <a:lstStyle>
            <a:lvl1pPr>
              <a:defRPr sz="4000" b="1"/>
            </a:lvl1pPr>
          </a:lstStyle>
          <a:p>
            <a:r>
              <a:rPr lang="tr-TR" dirty="0"/>
              <a:t>Sunum başlığı için tıklayın</a:t>
            </a:r>
          </a:p>
        </p:txBody>
      </p:sp>
      <p:sp>
        <p:nvSpPr>
          <p:cNvPr id="3" name="Content Placeholder 2">
            <a:extLst>
              <a:ext uri="{FF2B5EF4-FFF2-40B4-BE49-F238E27FC236}">
                <a16:creationId xmlns:a16="http://schemas.microsoft.com/office/drawing/2014/main" id="{4897D326-827D-C841-855F-3FE478FCD774}"/>
              </a:ext>
            </a:extLst>
          </p:cNvPr>
          <p:cNvSpPr>
            <a:spLocks noGrp="1"/>
          </p:cNvSpPr>
          <p:nvPr>
            <p:ph idx="1" hasCustomPrompt="1"/>
          </p:nvPr>
        </p:nvSpPr>
        <p:spPr>
          <a:xfrm>
            <a:off x="5045164" y="474454"/>
            <a:ext cx="5064993"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dirty="0"/>
              <a:t>Tablo, Grafik veya benzeri nesneler eklemek için simgeye tıklayın.</a:t>
            </a:r>
          </a:p>
        </p:txBody>
      </p:sp>
      <p:sp>
        <p:nvSpPr>
          <p:cNvPr id="4" name="Text Placeholder 3">
            <a:extLst>
              <a:ext uri="{FF2B5EF4-FFF2-40B4-BE49-F238E27FC236}">
                <a16:creationId xmlns:a16="http://schemas.microsoft.com/office/drawing/2014/main" id="{76FFCD54-30A1-2540-B4AC-E95E25994D6C}"/>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dirty="0"/>
              <a:t>Açıklama metinleri girmek için tıklayın</a:t>
            </a:r>
            <a:endParaRPr lang="en-US" dirty="0"/>
          </a:p>
        </p:txBody>
      </p:sp>
      <p:sp>
        <p:nvSpPr>
          <p:cNvPr id="5" name="Date Placeholder 4">
            <a:extLst>
              <a:ext uri="{FF2B5EF4-FFF2-40B4-BE49-F238E27FC236}">
                <a16:creationId xmlns:a16="http://schemas.microsoft.com/office/drawing/2014/main" id="{E15F4CAD-5069-3240-94DC-3B251A404C8D}"/>
              </a:ext>
            </a:extLst>
          </p:cNvPr>
          <p:cNvSpPr>
            <a:spLocks noGrp="1"/>
          </p:cNvSpPr>
          <p:nvPr>
            <p:ph type="dt" sz="half" idx="10"/>
          </p:nvPr>
        </p:nvSpPr>
        <p:spPr>
          <a:xfrm>
            <a:off x="6863807" y="6356351"/>
            <a:ext cx="2743200" cy="365124"/>
          </a:xfrm>
        </p:spPr>
        <p:txBody>
          <a:bodyPr/>
          <a:lstStyle>
            <a:lvl1pPr algn="r">
              <a:defRPr/>
            </a:lvl1pPr>
          </a:lstStyle>
          <a:p>
            <a:fld id="{D01208DB-9CCF-5F48-9319-64EC5F05997B}" type="datetimeFigureOut">
              <a:rPr lang="tr-TR" smtClean="0"/>
              <a:pPr/>
              <a:t>14.03.2019</a:t>
            </a:fld>
            <a:endParaRPr lang="tr-TR" dirty="0"/>
          </a:p>
        </p:txBody>
      </p:sp>
      <p:sp>
        <p:nvSpPr>
          <p:cNvPr id="6" name="Footer Placeholder 5">
            <a:extLst>
              <a:ext uri="{FF2B5EF4-FFF2-40B4-BE49-F238E27FC236}">
                <a16:creationId xmlns:a16="http://schemas.microsoft.com/office/drawing/2014/main" id="{B0F43E63-FF0D-0444-AFB7-03B9C6F47888}"/>
              </a:ext>
            </a:extLst>
          </p:cNvPr>
          <p:cNvSpPr>
            <a:spLocks noGrp="1"/>
          </p:cNvSpPr>
          <p:nvPr>
            <p:ph type="ftr" sz="quarter" idx="11"/>
          </p:nvPr>
        </p:nvSpPr>
        <p:spPr>
          <a:xfrm>
            <a:off x="284727" y="6356350"/>
            <a:ext cx="6455487" cy="365125"/>
          </a:xfrm>
        </p:spPr>
        <p:txBody>
          <a:bodyPr/>
          <a:lstStyle>
            <a:lvl1pPr algn="l">
              <a:defRPr/>
            </a:lvl1pPr>
          </a:lstStyle>
          <a:p>
            <a:r>
              <a:rPr lang="tr-TR" dirty="0"/>
              <a:t>Dipnot</a:t>
            </a:r>
          </a:p>
        </p:txBody>
      </p:sp>
      <p:sp>
        <p:nvSpPr>
          <p:cNvPr id="7" name="Slide Number Placeholder 6">
            <a:extLst>
              <a:ext uri="{FF2B5EF4-FFF2-40B4-BE49-F238E27FC236}">
                <a16:creationId xmlns:a16="http://schemas.microsoft.com/office/drawing/2014/main" id="{E096AA2B-649B-5348-A9BE-5219668ADF14}"/>
              </a:ext>
            </a:extLst>
          </p:cNvPr>
          <p:cNvSpPr>
            <a:spLocks noGrp="1"/>
          </p:cNvSpPr>
          <p:nvPr>
            <p:ph type="sldNum" sz="quarter" idx="12"/>
          </p:nvPr>
        </p:nvSpPr>
        <p:spPr>
          <a:xfrm>
            <a:off x="9730596" y="6356350"/>
            <a:ext cx="966216" cy="365125"/>
          </a:xfrm>
        </p:spPr>
        <p:txBody>
          <a:bodyPr/>
          <a:lstStyle/>
          <a:p>
            <a:fld id="{C00D0C09-2EE0-374C-8B97-33FC1040D8E1}" type="slidenum">
              <a:rPr lang="tr-TR" smtClean="0"/>
              <a:t>‹#›</a:t>
            </a:fld>
            <a:endParaRPr lang="tr-TR"/>
          </a:p>
        </p:txBody>
      </p:sp>
    </p:spTree>
    <p:extLst>
      <p:ext uri="{BB962C8B-B14F-4D97-AF65-F5344CB8AC3E}">
        <p14:creationId xmlns:p14="http://schemas.microsoft.com/office/powerpoint/2010/main" val="11205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838200" y="1825625"/>
            <a:ext cx="10515599"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tr" sz="1200" b="0" i="0" u="none" strike="noStrike" cap="none">
                <a:solidFill>
                  <a:srgbClr val="888888"/>
                </a:solidFill>
                <a:latin typeface="Calibri"/>
                <a:ea typeface="Calibri"/>
                <a:cs typeface="Calibri"/>
                <a:sym typeface="Calibri"/>
              </a:rPr>
              <a:t>‹#›</a:t>
            </a:fld>
            <a:endParaRPr lang="tr"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12760E5C-44D4-2B4D-A4FF-6AF4F22BB51E}"/>
              </a:ext>
            </a:extLst>
          </p:cNvPr>
          <p:cNvSpPr>
            <a:spLocks noGrp="1"/>
          </p:cNvSpPr>
          <p:nvPr>
            <p:ph type="subTitle" idx="1"/>
          </p:nvPr>
        </p:nvSpPr>
        <p:spPr/>
        <p:txBody>
          <a:bodyPr/>
          <a:lstStyle/>
          <a:p>
            <a:r>
              <a:rPr lang="tr-TR" sz="2667" dirty="0">
                <a:latin typeface="+mn-lt"/>
              </a:rPr>
              <a:t>GELECEĞİ YAZAN KADINLAR </a:t>
            </a:r>
          </a:p>
        </p:txBody>
      </p:sp>
      <p:sp>
        <p:nvSpPr>
          <p:cNvPr id="6" name="Text Placeholder 5">
            <a:extLst>
              <a:ext uri="{FF2B5EF4-FFF2-40B4-BE49-F238E27FC236}">
                <a16:creationId xmlns:a16="http://schemas.microsoft.com/office/drawing/2014/main" id="{1E238A90-278B-CE4F-9B70-C4DDB909BCE6}"/>
              </a:ext>
            </a:extLst>
          </p:cNvPr>
          <p:cNvSpPr>
            <a:spLocks noGrp="1"/>
          </p:cNvSpPr>
          <p:nvPr>
            <p:ph type="body" sz="quarter" idx="10"/>
          </p:nvPr>
        </p:nvSpPr>
        <p:spPr/>
        <p:txBody>
          <a:bodyPr>
            <a:normAutofit/>
          </a:bodyPr>
          <a:lstStyle/>
          <a:p>
            <a:r>
              <a:rPr lang="tr-TR" dirty="0" err="1"/>
              <a:t>Android</a:t>
            </a:r>
            <a:r>
              <a:rPr lang="tr-TR" dirty="0"/>
              <a:t> 201 – 2. </a:t>
            </a:r>
            <a:r>
              <a:rPr lang="tr-TR"/>
              <a:t>Gün</a:t>
            </a:r>
            <a:endParaRPr lang="tr-TR" dirty="0"/>
          </a:p>
        </p:txBody>
      </p:sp>
    </p:spTree>
    <p:extLst>
      <p:ext uri="{BB962C8B-B14F-4D97-AF65-F5344CB8AC3E}">
        <p14:creationId xmlns:p14="http://schemas.microsoft.com/office/powerpoint/2010/main" val="3868353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99" name="Shape 99"/>
          <p:cNvPicPr preferRelativeResize="0"/>
          <p:nvPr/>
        </p:nvPicPr>
        <p:blipFill rotWithShape="1">
          <a:blip r:embed="rId3">
            <a:alphaModFix/>
          </a:blip>
          <a:srcRect/>
          <a:stretch/>
        </p:blipFill>
        <p:spPr>
          <a:xfrm>
            <a:off x="796325" y="1513933"/>
            <a:ext cx="4552082" cy="3821499"/>
          </a:xfrm>
          <a:prstGeom prst="rect">
            <a:avLst/>
          </a:prstGeom>
          <a:noFill/>
          <a:ln>
            <a:noFill/>
          </a:ln>
        </p:spPr>
      </p:pic>
      <p:sp>
        <p:nvSpPr>
          <p:cNvPr id="100" name="Shape 100"/>
          <p:cNvSpPr txBox="1"/>
          <p:nvPr/>
        </p:nvSpPr>
        <p:spPr>
          <a:xfrm>
            <a:off x="796325" y="236233"/>
            <a:ext cx="6331500" cy="12777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Font typeface="Calibri"/>
              <a:buNone/>
            </a:pPr>
            <a:endParaRPr sz="3000" b="1" i="0" u="none" strike="noStrike" cap="none" dirty="0">
              <a:solidFill>
                <a:schemeClr val="dk1"/>
              </a:solidFill>
              <a:latin typeface="Calibri"/>
              <a:ea typeface="Calibri"/>
              <a:cs typeface="Calibri"/>
              <a:sym typeface="Calibri"/>
            </a:endParaRPr>
          </a:p>
          <a:p>
            <a:pPr marL="0" marR="0" lvl="0" indent="0" algn="l" rtl="0">
              <a:spcBef>
                <a:spcPts val="0"/>
              </a:spcBef>
              <a:buClr>
                <a:schemeClr val="dk1"/>
              </a:buClr>
              <a:buSzPct val="25000"/>
              <a:buFont typeface="Calibri"/>
              <a:buNone/>
            </a:pPr>
            <a:r>
              <a:rPr lang="tr" sz="2800" b="1" i="0" u="none" strike="noStrike" cap="none" dirty="0">
                <a:solidFill>
                  <a:schemeClr val="dk1"/>
                </a:solidFill>
                <a:latin typeface="Calibri"/>
                <a:ea typeface="Calibri"/>
                <a:cs typeface="Calibri"/>
                <a:sym typeface="Calibri"/>
              </a:rPr>
              <a:t>Android 201 - YOL HARİTASI</a:t>
            </a:r>
          </a:p>
        </p:txBody>
      </p:sp>
      <p:pic>
        <p:nvPicPr>
          <p:cNvPr id="101" name="Shape 101"/>
          <p:cNvPicPr preferRelativeResize="0"/>
          <p:nvPr/>
        </p:nvPicPr>
        <p:blipFill rotWithShape="1">
          <a:blip r:embed="rId4">
            <a:alphaModFix/>
          </a:blip>
          <a:srcRect/>
          <a:stretch/>
        </p:blipFill>
        <p:spPr>
          <a:xfrm>
            <a:off x="6720607" y="0"/>
            <a:ext cx="2965231" cy="478750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6" name="Shape 106" descr="listviewözel.png"/>
          <p:cNvPicPr preferRelativeResize="0"/>
          <p:nvPr/>
        </p:nvPicPr>
        <p:blipFill rotWithShape="1">
          <a:blip r:embed="rId3">
            <a:alphaModFix/>
          </a:blip>
          <a:srcRect l="5796" t="6361" r="5819" b="6396"/>
          <a:stretch/>
        </p:blipFill>
        <p:spPr>
          <a:xfrm>
            <a:off x="4247781" y="1384455"/>
            <a:ext cx="6250194" cy="4112866"/>
          </a:xfrm>
          <a:prstGeom prst="rect">
            <a:avLst/>
          </a:prstGeom>
          <a:noFill/>
          <a:ln>
            <a:noFill/>
          </a:ln>
        </p:spPr>
      </p:pic>
      <p:sp>
        <p:nvSpPr>
          <p:cNvPr id="107" name="Shape 107"/>
          <p:cNvSpPr txBox="1"/>
          <p:nvPr/>
        </p:nvSpPr>
        <p:spPr>
          <a:xfrm>
            <a:off x="439781" y="999088"/>
            <a:ext cx="3808000" cy="4883599"/>
          </a:xfrm>
          <a:prstGeom prst="rect">
            <a:avLst/>
          </a:prstGeom>
          <a:noFill/>
          <a:ln>
            <a:noFill/>
          </a:ln>
        </p:spPr>
        <p:txBody>
          <a:bodyPr lIns="121900" tIns="121900" rIns="121900" bIns="121900" anchor="t" anchorCtr="0">
            <a:noAutofit/>
          </a:bodyPr>
          <a:lstStyle/>
          <a:p>
            <a:pPr marL="0" marR="0" lvl="0" indent="0" algn="ctr" rtl="0">
              <a:spcBef>
                <a:spcPts val="0"/>
              </a:spcBef>
              <a:buSzPct val="25000"/>
              <a:buNone/>
            </a:pPr>
            <a:r>
              <a:rPr lang="tr" sz="2800" b="1" i="0" u="none" strike="noStrike" cap="none" dirty="0">
                <a:solidFill>
                  <a:schemeClr val="dk1"/>
                </a:solidFill>
                <a:latin typeface="Calibri"/>
                <a:ea typeface="Calibri"/>
                <a:cs typeface="Calibri"/>
                <a:sym typeface="Calibri"/>
              </a:rPr>
              <a:t>ListView Özelleştirme</a:t>
            </a:r>
          </a:p>
          <a:p>
            <a:pPr marL="0" marR="0" lvl="0" indent="0" algn="ctr" rtl="0">
              <a:spcBef>
                <a:spcPts val="0"/>
              </a:spcBef>
              <a:buNone/>
            </a:pPr>
            <a:endParaRPr sz="2400" b="1" i="0" u="none" strike="noStrike" cap="none" dirty="0">
              <a:solidFill>
                <a:schemeClr val="dk1"/>
              </a:solidFill>
              <a:latin typeface="Calibri"/>
              <a:ea typeface="Calibri"/>
              <a:cs typeface="Calibri"/>
              <a:sym typeface="Calibri"/>
            </a:endParaRPr>
          </a:p>
          <a:p>
            <a:pPr marL="0" marR="0" lvl="0" indent="0" algn="just" rtl="0">
              <a:spcBef>
                <a:spcPts val="0"/>
              </a:spcBef>
              <a:buSzPct val="25000"/>
              <a:buNone/>
            </a:pPr>
            <a:r>
              <a:rPr lang="tr" sz="2400" b="0" i="0" u="none" strike="noStrike" cap="none" dirty="0">
                <a:solidFill>
                  <a:schemeClr val="dk1"/>
                </a:solidFill>
                <a:latin typeface="Calibri"/>
                <a:ea typeface="Calibri"/>
                <a:cs typeface="Calibri"/>
                <a:sym typeface="Calibri"/>
              </a:rPr>
              <a:t>ListView, her satırında bir TextView bulundurur. Bu sıradan bir ListView için geçerlidir. </a:t>
            </a:r>
          </a:p>
          <a:p>
            <a:pPr marL="0" marR="0" lvl="0" indent="0" algn="just" rtl="0">
              <a:spcBef>
                <a:spcPts val="0"/>
              </a:spcBef>
              <a:buNone/>
            </a:pPr>
            <a:endParaRPr sz="2400" b="0" i="0" u="none" strike="noStrike" cap="none" dirty="0">
              <a:solidFill>
                <a:schemeClr val="dk1"/>
              </a:solidFill>
              <a:latin typeface="Calibri"/>
              <a:ea typeface="Calibri"/>
              <a:cs typeface="Calibri"/>
              <a:sym typeface="Calibri"/>
            </a:endParaRPr>
          </a:p>
          <a:p>
            <a:pPr marL="0" marR="0" lvl="0" indent="0" algn="just" rtl="0">
              <a:spcBef>
                <a:spcPts val="0"/>
              </a:spcBef>
              <a:buSzPct val="25000"/>
              <a:buNone/>
            </a:pPr>
            <a:r>
              <a:rPr lang="tr" sz="2400" b="0" i="0" u="none" strike="noStrike" cap="none" dirty="0">
                <a:solidFill>
                  <a:schemeClr val="dk1"/>
                </a:solidFill>
                <a:latin typeface="Calibri"/>
                <a:ea typeface="Calibri"/>
                <a:cs typeface="Calibri"/>
                <a:sym typeface="Calibri"/>
              </a:rPr>
              <a:t>İsterseniz her satırında daha farklı bir View düzeni kurabilirsiniz.</a:t>
            </a:r>
          </a:p>
          <a:p>
            <a:pPr marL="0" marR="0" lvl="0" indent="0" algn="just" rtl="0">
              <a:spcBef>
                <a:spcPts val="0"/>
              </a:spcBef>
              <a:buNone/>
            </a:pPr>
            <a:endParaRPr sz="1533" b="0" i="0" u="none" strike="noStrike" cap="none" dirty="0">
              <a:solidFill>
                <a:srgbClr val="333333"/>
              </a:solidFill>
              <a:latin typeface="Trebuchet MS"/>
              <a:ea typeface="Trebuchet MS"/>
              <a:cs typeface="Trebuchet MS"/>
              <a:sym typeface="Trebuchet MS"/>
            </a:endParaRPr>
          </a:p>
          <a:p>
            <a:pPr marL="0" marR="0" lvl="0" indent="0" algn="l" rtl="0">
              <a:lnSpc>
                <a:spcPct val="115000"/>
              </a:lnSpc>
              <a:spcBef>
                <a:spcPts val="0"/>
              </a:spcBef>
              <a:spcAft>
                <a:spcPts val="0"/>
              </a:spcAft>
              <a:buNone/>
            </a:pPr>
            <a:endParaRPr sz="1533" b="0" i="0" u="none" strike="noStrike" cap="none" dirty="0">
              <a:solidFill>
                <a:srgbClr val="333333"/>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body" idx="4294967295"/>
          </p:nvPr>
        </p:nvSpPr>
        <p:spPr>
          <a:xfrm>
            <a:off x="1828799" y="1412353"/>
            <a:ext cx="7695304" cy="4027488"/>
          </a:xfrm>
          <a:prstGeom prst="rect">
            <a:avLst/>
          </a:prstGeom>
          <a:noFill/>
          <a:ln>
            <a:noFill/>
          </a:ln>
        </p:spPr>
        <p:txBody>
          <a:bodyPr lIns="121900" tIns="121900" rIns="121900" bIns="121900" anchor="t" anchorCtr="0">
            <a:noAutofit/>
          </a:bodyPr>
          <a:lstStyle/>
          <a:p>
            <a:pPr marL="228600" marR="0" lvl="0" indent="-228600" algn="ctr" rtl="0">
              <a:lnSpc>
                <a:spcPct val="90000"/>
              </a:lnSpc>
              <a:spcBef>
                <a:spcPts val="0"/>
              </a:spcBef>
              <a:spcAft>
                <a:spcPts val="0"/>
              </a:spcAft>
              <a:buClr>
                <a:schemeClr val="dk1"/>
              </a:buClr>
              <a:buSzPct val="25000"/>
              <a:buFont typeface="Arial"/>
              <a:buNone/>
            </a:pPr>
            <a:endParaRPr sz="7466" b="0" i="0" u="none" strike="noStrike" cap="none" dirty="0">
              <a:solidFill>
                <a:schemeClr val="dk1"/>
              </a:solidFill>
              <a:latin typeface="Calibri"/>
              <a:ea typeface="Calibri"/>
              <a:cs typeface="Calibri"/>
              <a:sym typeface="Calibri"/>
            </a:endParaRPr>
          </a:p>
          <a:p>
            <a:pPr marL="228600" marR="0" lvl="0" indent="-228600" algn="ctr" rtl="0">
              <a:lnSpc>
                <a:spcPct val="90000"/>
              </a:lnSpc>
              <a:spcBef>
                <a:spcPts val="0"/>
              </a:spcBef>
              <a:spcAft>
                <a:spcPts val="0"/>
              </a:spcAft>
              <a:buClr>
                <a:srgbClr val="0D253D"/>
              </a:buClr>
              <a:buSzPct val="25000"/>
              <a:buFont typeface="Arial"/>
              <a:buNone/>
            </a:pPr>
            <a:r>
              <a:rPr lang="tr" sz="7466" b="0" i="0" u="none" strike="noStrike" cap="none" dirty="0">
                <a:solidFill>
                  <a:srgbClr val="0D253D"/>
                </a:solidFill>
                <a:latin typeface="Calibri"/>
                <a:ea typeface="Calibri"/>
                <a:cs typeface="Calibri"/>
                <a:sym typeface="Calibri"/>
              </a:rPr>
              <a:t>UYGULAMA</a:t>
            </a:r>
          </a:p>
          <a:p>
            <a:pPr marL="228600" marR="0" lvl="0" indent="-228600" algn="l" rtl="0">
              <a:lnSpc>
                <a:spcPct val="90000"/>
              </a:lnSpc>
              <a:spcBef>
                <a:spcPts val="0"/>
              </a:spcBef>
              <a:spcAft>
                <a:spcPts val="0"/>
              </a:spcAft>
              <a:buClr>
                <a:schemeClr val="dk1"/>
              </a:buClr>
              <a:buSzPct val="25000"/>
              <a:buFont typeface="Arial"/>
              <a:buNone/>
            </a:pPr>
            <a:endParaRPr sz="3200" b="0" i="0" u="none" strike="noStrike" cap="none" dirty="0">
              <a:solidFill>
                <a:srgbClr val="0D253D"/>
              </a:solidFill>
              <a:latin typeface="Calibri"/>
              <a:ea typeface="Calibri"/>
              <a:cs typeface="Calibri"/>
              <a:sym typeface="Calibri"/>
            </a:endParaRPr>
          </a:p>
          <a:p>
            <a:pPr marL="1828754" marR="0" lvl="0" indent="-12654" algn="l" rtl="0">
              <a:lnSpc>
                <a:spcPct val="90000"/>
              </a:lnSpc>
              <a:spcBef>
                <a:spcPts val="0"/>
              </a:spcBef>
              <a:buClr>
                <a:schemeClr val="dk1"/>
              </a:buClr>
              <a:buSzPct val="25000"/>
              <a:buFont typeface="Arial"/>
              <a:buNone/>
            </a:pPr>
            <a:endParaRPr sz="3200" b="0" i="0" u="none" strike="noStrike" cap="none" dirty="0">
              <a:solidFill>
                <a:srgbClr val="0D253D"/>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pic>
        <p:nvPicPr>
          <p:cNvPr id="117" name="Shape 117" descr="listviewözz.png"/>
          <p:cNvPicPr preferRelativeResize="0"/>
          <p:nvPr/>
        </p:nvPicPr>
        <p:blipFill rotWithShape="1">
          <a:blip r:embed="rId3">
            <a:alphaModFix/>
          </a:blip>
          <a:srcRect/>
          <a:stretch/>
        </p:blipFill>
        <p:spPr>
          <a:xfrm>
            <a:off x="-1099096" y="384784"/>
            <a:ext cx="8015767" cy="6011833"/>
          </a:xfrm>
          <a:prstGeom prst="rect">
            <a:avLst/>
          </a:prstGeom>
          <a:noFill/>
          <a:ln>
            <a:noFill/>
          </a:ln>
        </p:spPr>
      </p:pic>
      <p:sp>
        <p:nvSpPr>
          <p:cNvPr id="118" name="Shape 118"/>
          <p:cNvSpPr txBox="1"/>
          <p:nvPr/>
        </p:nvSpPr>
        <p:spPr>
          <a:xfrm>
            <a:off x="5415222" y="1724825"/>
            <a:ext cx="4459599" cy="2642800"/>
          </a:xfrm>
          <a:prstGeom prst="rect">
            <a:avLst/>
          </a:prstGeom>
          <a:noFill/>
          <a:ln>
            <a:noFill/>
          </a:ln>
        </p:spPr>
        <p:txBody>
          <a:bodyPr lIns="121900" tIns="121900" rIns="121900" bIns="121900" anchor="t" anchorCtr="0">
            <a:noAutofit/>
          </a:bodyPr>
          <a:lstStyle/>
          <a:p>
            <a:pPr marL="0" marR="0" lvl="0" indent="0" algn="l" rtl="0">
              <a:spcBef>
                <a:spcPts val="0"/>
              </a:spcBef>
              <a:buNone/>
            </a:pPr>
            <a:endParaRPr sz="2400" b="1" i="0" u="none" strike="noStrike" cap="none" dirty="0">
              <a:solidFill>
                <a:srgbClr val="0D253D"/>
              </a:solidFill>
              <a:latin typeface="Calibri"/>
              <a:ea typeface="Calibri"/>
              <a:cs typeface="Calibri"/>
              <a:sym typeface="Calibri"/>
            </a:endParaRPr>
          </a:p>
          <a:p>
            <a:pPr marL="0" marR="0" lvl="0" indent="0" algn="l" rtl="0">
              <a:spcBef>
                <a:spcPts val="0"/>
              </a:spcBef>
              <a:buSzPct val="25000"/>
              <a:buNone/>
            </a:pPr>
            <a:r>
              <a:rPr lang="tr" sz="2133" b="1" i="0" u="none" strike="noStrike" cap="none" dirty="0">
                <a:solidFill>
                  <a:srgbClr val="0D253D"/>
                </a:solidFill>
                <a:latin typeface="Calibri"/>
                <a:ea typeface="Calibri"/>
                <a:cs typeface="Calibri"/>
                <a:sym typeface="Calibri"/>
              </a:rPr>
              <a:t>Kullanılacak Komponentler</a:t>
            </a:r>
          </a:p>
          <a:p>
            <a:pPr marL="609585" marR="0" lvl="0" indent="-444484" algn="l" rtl="0">
              <a:spcBef>
                <a:spcPts val="0"/>
              </a:spcBef>
              <a:buClr>
                <a:srgbClr val="0D253D"/>
              </a:buClr>
              <a:buSzPct val="101571"/>
              <a:buFont typeface="Calibri"/>
              <a:buChar char="●"/>
            </a:pPr>
            <a:r>
              <a:rPr lang="tr" sz="2133" b="0" i="0" u="none" strike="noStrike" cap="none" dirty="0">
                <a:solidFill>
                  <a:srgbClr val="0D253D"/>
                </a:solidFill>
                <a:latin typeface="Calibri"/>
                <a:ea typeface="Calibri"/>
                <a:cs typeface="Calibri"/>
                <a:sym typeface="Calibri"/>
              </a:rPr>
              <a:t>ImageView</a:t>
            </a:r>
          </a:p>
          <a:p>
            <a:pPr marL="609585" marR="0" lvl="0" indent="-444484" algn="l" rtl="0">
              <a:spcBef>
                <a:spcPts val="0"/>
              </a:spcBef>
              <a:buClr>
                <a:srgbClr val="0D253D"/>
              </a:buClr>
              <a:buSzPct val="101571"/>
              <a:buFont typeface="Calibri"/>
              <a:buChar char="●"/>
            </a:pPr>
            <a:r>
              <a:rPr lang="tr" sz="2133" b="0" i="0" u="none" strike="noStrike" cap="none" dirty="0">
                <a:solidFill>
                  <a:srgbClr val="0D253D"/>
                </a:solidFill>
                <a:latin typeface="Calibri"/>
                <a:ea typeface="Calibri"/>
                <a:cs typeface="Calibri"/>
                <a:sym typeface="Calibri"/>
              </a:rPr>
              <a:t>TextView</a:t>
            </a:r>
          </a:p>
          <a:p>
            <a:pPr marL="609585" marR="0" lvl="0" indent="-444484" algn="l" rtl="0">
              <a:spcBef>
                <a:spcPts val="0"/>
              </a:spcBef>
              <a:buClr>
                <a:srgbClr val="0D253D"/>
              </a:buClr>
              <a:buSzPct val="101571"/>
              <a:buFont typeface="Calibri"/>
              <a:buChar char="●"/>
            </a:pPr>
            <a:r>
              <a:rPr lang="tr" sz="2133" b="0" i="0" u="none" strike="noStrike" cap="none" dirty="0">
                <a:solidFill>
                  <a:srgbClr val="0D253D"/>
                </a:solidFill>
                <a:latin typeface="Calibri"/>
                <a:ea typeface="Calibri"/>
                <a:cs typeface="Calibri"/>
                <a:sym typeface="Calibri"/>
              </a:rPr>
              <a:t>ListView</a:t>
            </a:r>
          </a:p>
          <a:p>
            <a:pPr marL="0" marR="0" lvl="0" indent="0" algn="l" rtl="0">
              <a:spcBef>
                <a:spcPts val="0"/>
              </a:spcBef>
              <a:buNone/>
            </a:pPr>
            <a:endParaRPr sz="2400" dirty="0">
              <a:solidFill>
                <a:srgbClr val="0D253D"/>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123" name="Shape 123" descr="haber.png"/>
          <p:cNvPicPr preferRelativeResize="0"/>
          <p:nvPr/>
        </p:nvPicPr>
        <p:blipFill rotWithShape="1">
          <a:blip r:embed="rId3">
            <a:alphaModFix/>
          </a:blip>
          <a:srcRect/>
          <a:stretch/>
        </p:blipFill>
        <p:spPr>
          <a:xfrm>
            <a:off x="-1019283" y="470670"/>
            <a:ext cx="7629765" cy="5722333"/>
          </a:xfrm>
          <a:prstGeom prst="rect">
            <a:avLst/>
          </a:prstGeom>
          <a:noFill/>
          <a:ln>
            <a:noFill/>
          </a:ln>
        </p:spPr>
      </p:pic>
      <p:sp>
        <p:nvSpPr>
          <p:cNvPr id="124" name="Shape 124"/>
          <p:cNvSpPr txBox="1"/>
          <p:nvPr/>
        </p:nvSpPr>
        <p:spPr>
          <a:xfrm>
            <a:off x="2795600" y="2354633"/>
            <a:ext cx="9396399" cy="2469999"/>
          </a:xfrm>
          <a:prstGeom prst="rect">
            <a:avLst/>
          </a:prstGeom>
          <a:noFill/>
          <a:ln>
            <a:noFill/>
          </a:ln>
        </p:spPr>
        <p:txBody>
          <a:bodyPr lIns="121900" tIns="121900" rIns="121900" bIns="121900" anchor="ctr" anchorCtr="0">
            <a:noAutofit/>
          </a:bodyPr>
          <a:lstStyle/>
          <a:p>
            <a:pPr marL="0" marR="0" lvl="0" indent="0" algn="just" rtl="0">
              <a:spcBef>
                <a:spcPts val="0"/>
              </a:spcBef>
              <a:buNone/>
            </a:pPr>
            <a:endParaRPr sz="1533">
              <a:solidFill>
                <a:srgbClr val="333333"/>
              </a:solidFill>
              <a:latin typeface="Trebuchet MS"/>
              <a:ea typeface="Trebuchet MS"/>
              <a:cs typeface="Trebuchet MS"/>
              <a:sym typeface="Trebuchet MS"/>
            </a:endParaRPr>
          </a:p>
          <a:p>
            <a:pPr marL="0" marR="0" lvl="0" indent="0" algn="just" rtl="0">
              <a:spcBef>
                <a:spcPts val="0"/>
              </a:spcBef>
              <a:buNone/>
            </a:pPr>
            <a:endParaRPr sz="2400">
              <a:solidFill>
                <a:schemeClr val="dk1"/>
              </a:solidFill>
              <a:latin typeface="Calibri"/>
              <a:ea typeface="Calibri"/>
              <a:cs typeface="Calibri"/>
              <a:sym typeface="Calibri"/>
            </a:endParaRPr>
          </a:p>
        </p:txBody>
      </p:sp>
      <p:sp>
        <p:nvSpPr>
          <p:cNvPr id="125" name="Shape 125"/>
          <p:cNvSpPr txBox="1"/>
          <p:nvPr/>
        </p:nvSpPr>
        <p:spPr>
          <a:xfrm>
            <a:off x="3631666" y="1903201"/>
            <a:ext cx="8326400" cy="2469999"/>
          </a:xfrm>
          <a:prstGeom prst="rect">
            <a:avLst/>
          </a:prstGeom>
          <a:noFill/>
          <a:ln>
            <a:noFill/>
          </a:ln>
        </p:spPr>
        <p:txBody>
          <a:bodyPr lIns="121900" tIns="121900" rIns="121900" bIns="121900" anchor="t" anchorCtr="0">
            <a:noAutofit/>
          </a:bodyPr>
          <a:lstStyle/>
          <a:p>
            <a:pPr marL="0" marR="0" lvl="0" indent="0" algn="ctr" rtl="0">
              <a:spcBef>
                <a:spcPts val="0"/>
              </a:spcBef>
              <a:buSzPct val="25000"/>
              <a:buNone/>
            </a:pPr>
            <a:r>
              <a:rPr lang="tr" sz="2400" b="1" dirty="0">
                <a:solidFill>
                  <a:schemeClr val="dk1"/>
                </a:solidFill>
                <a:latin typeface="Calibri"/>
                <a:ea typeface="Calibri"/>
                <a:cs typeface="Calibri"/>
                <a:sym typeface="Calibri"/>
              </a:rPr>
              <a:t>WebView</a:t>
            </a:r>
          </a:p>
          <a:p>
            <a:pPr marL="0" marR="0" lvl="0" indent="0" algn="ctr" rtl="0">
              <a:spcBef>
                <a:spcPts val="0"/>
              </a:spcBef>
              <a:buNone/>
            </a:pPr>
            <a:endParaRPr sz="2400" b="1" dirty="0">
              <a:solidFill>
                <a:schemeClr val="dk1"/>
              </a:solidFill>
              <a:latin typeface="Calibri"/>
              <a:ea typeface="Calibri"/>
              <a:cs typeface="Calibri"/>
              <a:sym typeface="Calibri"/>
            </a:endParaRPr>
          </a:p>
          <a:p>
            <a:pPr marL="0" marR="0" lvl="0" indent="0" algn="ctr" rtl="0">
              <a:spcBef>
                <a:spcPts val="0"/>
              </a:spcBef>
              <a:buSzPct val="25000"/>
              <a:buNone/>
            </a:pPr>
            <a:r>
              <a:rPr lang="tr" sz="2133" dirty="0">
                <a:solidFill>
                  <a:schemeClr val="dk1"/>
                </a:solidFill>
                <a:latin typeface="Calibri"/>
                <a:ea typeface="Calibri"/>
                <a:cs typeface="Calibri"/>
                <a:sym typeface="Calibri"/>
              </a:rPr>
              <a:t>Kullanıcıyı uygulamayı kapatmadan </a:t>
            </a:r>
          </a:p>
          <a:p>
            <a:pPr marL="0" marR="0" lvl="0" indent="0" algn="ctr" rtl="0">
              <a:spcBef>
                <a:spcPts val="0"/>
              </a:spcBef>
              <a:buSzPct val="25000"/>
              <a:buNone/>
            </a:pPr>
            <a:r>
              <a:rPr lang="tr" sz="2133" dirty="0">
                <a:solidFill>
                  <a:schemeClr val="dk1"/>
                </a:solidFill>
                <a:latin typeface="Calibri"/>
                <a:ea typeface="Calibri"/>
                <a:cs typeface="Calibri"/>
                <a:sym typeface="Calibri"/>
              </a:rPr>
              <a:t>bir web sitesine yönlendirmek istiyorsanız, </a:t>
            </a:r>
          </a:p>
          <a:p>
            <a:pPr marL="0" marR="0" lvl="0" indent="0" algn="ctr" rtl="0">
              <a:spcBef>
                <a:spcPts val="0"/>
              </a:spcBef>
              <a:buSzPct val="25000"/>
              <a:buNone/>
            </a:pPr>
            <a:r>
              <a:rPr lang="tr" sz="2133" dirty="0">
                <a:solidFill>
                  <a:schemeClr val="dk1"/>
                </a:solidFill>
                <a:latin typeface="Calibri"/>
                <a:ea typeface="Calibri"/>
                <a:cs typeface="Calibri"/>
                <a:sym typeface="Calibri"/>
              </a:rPr>
              <a:t>WebView bileşeni size yardımcı olacaktır.</a:t>
            </a:r>
          </a:p>
          <a:p>
            <a:pPr marL="0" marR="0" lvl="0" indent="0" algn="just" rtl="0">
              <a:spcBef>
                <a:spcPts val="0"/>
              </a:spcBef>
              <a:buNone/>
            </a:pPr>
            <a:endParaRPr sz="2400" dirty="0">
              <a:solidFill>
                <a:schemeClr val="dk1"/>
              </a:solidFill>
              <a:latin typeface="Calibri"/>
              <a:ea typeface="Calibri"/>
              <a:cs typeface="Calibri"/>
              <a:sym typeface="Calibri"/>
            </a:endParaRPr>
          </a:p>
          <a:p>
            <a:pPr marL="0" marR="0" lvl="0" indent="0" algn="l" rtl="0">
              <a:lnSpc>
                <a:spcPct val="115000"/>
              </a:lnSpc>
              <a:spcBef>
                <a:spcPts val="0"/>
              </a:spcBef>
              <a:spcAft>
                <a:spcPts val="0"/>
              </a:spcAft>
              <a:buNone/>
            </a:pPr>
            <a:endParaRPr sz="1533" dirty="0">
              <a:solidFill>
                <a:srgbClr val="333333"/>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body" idx="4294967295"/>
          </p:nvPr>
        </p:nvSpPr>
        <p:spPr>
          <a:xfrm>
            <a:off x="2097741" y="1403706"/>
            <a:ext cx="7243482" cy="4029075"/>
          </a:xfrm>
          <a:prstGeom prst="rect">
            <a:avLst/>
          </a:prstGeom>
          <a:noFill/>
          <a:ln>
            <a:noFill/>
          </a:ln>
        </p:spPr>
        <p:txBody>
          <a:bodyPr lIns="121900" tIns="121900" rIns="121900" bIns="121900" anchor="t" anchorCtr="0">
            <a:noAutofit/>
          </a:bodyPr>
          <a:lstStyle/>
          <a:p>
            <a:pPr marL="228600" marR="0" lvl="0" indent="-228600" algn="ctr" rtl="0">
              <a:lnSpc>
                <a:spcPct val="90000"/>
              </a:lnSpc>
              <a:spcBef>
                <a:spcPts val="0"/>
              </a:spcBef>
              <a:spcAft>
                <a:spcPts val="0"/>
              </a:spcAft>
              <a:buClr>
                <a:schemeClr val="dk1"/>
              </a:buClr>
              <a:buSzPct val="25000"/>
              <a:buFont typeface="Arial"/>
              <a:buNone/>
            </a:pPr>
            <a:endParaRPr sz="7466" b="0" i="0" u="none" strike="noStrike" cap="none" dirty="0">
              <a:solidFill>
                <a:schemeClr val="dk1"/>
              </a:solidFill>
              <a:latin typeface="Calibri"/>
              <a:ea typeface="Calibri"/>
              <a:cs typeface="Calibri"/>
              <a:sym typeface="Calibri"/>
            </a:endParaRPr>
          </a:p>
          <a:p>
            <a:pPr marL="228600" marR="0" lvl="0" indent="-228600" algn="ctr" rtl="0">
              <a:lnSpc>
                <a:spcPct val="90000"/>
              </a:lnSpc>
              <a:spcBef>
                <a:spcPts val="0"/>
              </a:spcBef>
              <a:spcAft>
                <a:spcPts val="0"/>
              </a:spcAft>
              <a:buClr>
                <a:srgbClr val="0D253D"/>
              </a:buClr>
              <a:buSzPct val="25000"/>
              <a:buFont typeface="Arial"/>
              <a:buNone/>
            </a:pPr>
            <a:r>
              <a:rPr lang="tr" sz="7466" b="0" i="0" u="none" strike="noStrike" cap="none" dirty="0">
                <a:solidFill>
                  <a:srgbClr val="0D253D"/>
                </a:solidFill>
                <a:latin typeface="Calibri"/>
                <a:ea typeface="Calibri"/>
                <a:cs typeface="Calibri"/>
                <a:sym typeface="Calibri"/>
              </a:rPr>
              <a:t> UYGULAMA</a:t>
            </a:r>
          </a:p>
          <a:p>
            <a:pPr marL="228600" marR="0" lvl="0" indent="-228600" algn="ctr" rtl="0">
              <a:lnSpc>
                <a:spcPct val="90000"/>
              </a:lnSpc>
              <a:spcBef>
                <a:spcPts val="0"/>
              </a:spcBef>
              <a:spcAft>
                <a:spcPts val="0"/>
              </a:spcAft>
              <a:buClr>
                <a:schemeClr val="dk1"/>
              </a:buClr>
              <a:buSzPct val="25000"/>
              <a:buFont typeface="Arial"/>
              <a:buNone/>
            </a:pPr>
            <a:endParaRPr sz="3200" b="0" i="0" u="none" strike="noStrike" cap="none" dirty="0">
              <a:solidFill>
                <a:srgbClr val="0D253D"/>
              </a:solidFill>
              <a:latin typeface="Calibri"/>
              <a:ea typeface="Calibri"/>
              <a:cs typeface="Calibri"/>
              <a:sym typeface="Calibri"/>
            </a:endParaRPr>
          </a:p>
          <a:p>
            <a:pPr marL="1828754" marR="0" lvl="0" indent="-12654" algn="l" rtl="0">
              <a:lnSpc>
                <a:spcPct val="90000"/>
              </a:lnSpc>
              <a:spcBef>
                <a:spcPts val="0"/>
              </a:spcBef>
              <a:buClr>
                <a:schemeClr val="dk1"/>
              </a:buClr>
              <a:buSzPct val="25000"/>
              <a:buFont typeface="Arial"/>
              <a:buNone/>
            </a:pPr>
            <a:endParaRPr sz="3200" b="0" i="0" u="none" strike="noStrike" cap="none" dirty="0">
              <a:solidFill>
                <a:srgbClr val="0D253D"/>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Shape 135" descr="haberu.png"/>
          <p:cNvPicPr preferRelativeResize="0"/>
          <p:nvPr/>
        </p:nvPicPr>
        <p:blipFill rotWithShape="1">
          <a:blip r:embed="rId3">
            <a:alphaModFix/>
          </a:blip>
          <a:srcRect/>
          <a:stretch/>
        </p:blipFill>
        <p:spPr>
          <a:xfrm>
            <a:off x="0" y="532295"/>
            <a:ext cx="7017532" cy="5697167"/>
          </a:xfrm>
          <a:prstGeom prst="rect">
            <a:avLst/>
          </a:prstGeom>
          <a:noFill/>
          <a:ln>
            <a:noFill/>
          </a:ln>
        </p:spPr>
      </p:pic>
      <p:sp>
        <p:nvSpPr>
          <p:cNvPr id="136" name="Shape 136"/>
          <p:cNvSpPr txBox="1"/>
          <p:nvPr/>
        </p:nvSpPr>
        <p:spPr>
          <a:xfrm>
            <a:off x="6876508" y="2230434"/>
            <a:ext cx="4459599" cy="2642800"/>
          </a:xfrm>
          <a:prstGeom prst="rect">
            <a:avLst/>
          </a:prstGeom>
          <a:noFill/>
          <a:ln>
            <a:noFill/>
          </a:ln>
        </p:spPr>
        <p:txBody>
          <a:bodyPr lIns="121900" tIns="121900" rIns="121900" bIns="121900" anchor="t" anchorCtr="0">
            <a:noAutofit/>
          </a:bodyPr>
          <a:lstStyle/>
          <a:p>
            <a:pPr marL="0" marR="0" lvl="0" indent="0" algn="l" rtl="0">
              <a:spcBef>
                <a:spcPts val="0"/>
              </a:spcBef>
              <a:buNone/>
            </a:pPr>
            <a:endParaRPr sz="2400" b="1" dirty="0">
              <a:solidFill>
                <a:srgbClr val="0D253D"/>
              </a:solidFill>
              <a:latin typeface="Calibri"/>
              <a:ea typeface="Calibri"/>
              <a:cs typeface="Calibri"/>
              <a:sym typeface="Calibri"/>
            </a:endParaRPr>
          </a:p>
          <a:p>
            <a:pPr marL="0" marR="0" lvl="0" indent="0" algn="l" rtl="0">
              <a:spcBef>
                <a:spcPts val="0"/>
              </a:spcBef>
              <a:buSzPct val="25000"/>
              <a:buNone/>
            </a:pPr>
            <a:r>
              <a:rPr lang="tr" sz="2133" b="1" dirty="0">
                <a:solidFill>
                  <a:srgbClr val="0D253D"/>
                </a:solidFill>
                <a:latin typeface="Calibri"/>
                <a:ea typeface="Calibri"/>
                <a:cs typeface="Calibri"/>
                <a:sym typeface="Calibri"/>
              </a:rPr>
              <a:t>Kullanılacak Komponentler</a:t>
            </a:r>
          </a:p>
          <a:p>
            <a:pPr marL="609585" marR="0" lvl="0" indent="-444484" algn="l" rtl="0">
              <a:spcBef>
                <a:spcPts val="0"/>
              </a:spcBef>
              <a:buClr>
                <a:srgbClr val="0D253D"/>
              </a:buClr>
              <a:buSzPct val="101571"/>
              <a:buFont typeface="Calibri"/>
              <a:buChar char="●"/>
            </a:pPr>
            <a:r>
              <a:rPr lang="tr" sz="2133" dirty="0">
                <a:solidFill>
                  <a:srgbClr val="0D253D"/>
                </a:solidFill>
                <a:latin typeface="Calibri"/>
                <a:ea typeface="Calibri"/>
                <a:cs typeface="Calibri"/>
                <a:sym typeface="Calibri"/>
              </a:rPr>
              <a:t>Webview</a:t>
            </a:r>
          </a:p>
          <a:p>
            <a:pPr marL="609585" marR="0" lvl="0" indent="-444484" algn="l" rtl="0">
              <a:spcBef>
                <a:spcPts val="0"/>
              </a:spcBef>
              <a:buClr>
                <a:srgbClr val="0D253D"/>
              </a:buClr>
              <a:buSzPct val="101571"/>
              <a:buFont typeface="Calibri"/>
              <a:buChar char="●"/>
            </a:pPr>
            <a:r>
              <a:rPr lang="tr" sz="2133" dirty="0">
                <a:solidFill>
                  <a:srgbClr val="0D253D"/>
                </a:solidFill>
                <a:latin typeface="Calibri"/>
                <a:ea typeface="Calibri"/>
                <a:cs typeface="Calibri"/>
                <a:sym typeface="Calibri"/>
              </a:rPr>
              <a:t>ListView</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173</Words>
  <Application>Microsoft Macintosh PowerPoint</Application>
  <PresentationFormat>Widescreen</PresentationFormat>
  <Paragraphs>32</Paragraphs>
  <Slides>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Trebuchet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cp:lastModifiedBy>Microsoft Office User</cp:lastModifiedBy>
  <cp:revision>6</cp:revision>
  <dcterms:modified xsi:type="dcterms:W3CDTF">2019-03-14T18:35:59Z</dcterms:modified>
</cp:coreProperties>
</file>