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94" r:id="rId3"/>
    <p:sldId id="284" r:id="rId4"/>
    <p:sldId id="289" r:id="rId5"/>
    <p:sldId id="292" r:id="rId6"/>
    <p:sldId id="295" r:id="rId7"/>
    <p:sldId id="296" r:id="rId8"/>
    <p:sldId id="301" r:id="rId9"/>
    <p:sldId id="297" r:id="rId10"/>
    <p:sldId id="302" r:id="rId11"/>
    <p:sldId id="298" r:id="rId12"/>
    <p:sldId id="30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142" autoAdjust="0"/>
  </p:normalViewPr>
  <p:slideViewPr>
    <p:cSldViewPr snapToGrid="0">
      <p:cViewPr varScale="1">
        <p:scale>
          <a:sx n="159" d="100"/>
          <a:sy n="159" d="100"/>
        </p:scale>
        <p:origin x="8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178772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509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tr" sz="1100" b="0" i="0" u="none" strike="noStrike" cap="none">
                <a:solidFill>
                  <a:schemeClr val="dk1"/>
                </a:solidFill>
                <a:latin typeface="Arial"/>
                <a:ea typeface="Arial"/>
                <a:cs typeface="Arial"/>
                <a:sym typeface="Arial"/>
              </a:rPr>
              <a:t>En baştan yeni bir proje oluşturup, login ekranı tasarlayın.</a:t>
            </a:r>
          </a:p>
          <a:p>
            <a:pPr marL="0" marR="0" lvl="0" indent="0" algn="l" rtl="0">
              <a:spcBef>
                <a:spcPts val="0"/>
              </a:spcBef>
              <a:buClr>
                <a:schemeClr val="dk1"/>
              </a:buClr>
              <a:buSzPct val="25000"/>
              <a:buFont typeface="Arial"/>
              <a:buNone/>
            </a:pPr>
            <a:r>
              <a:rPr lang="tr" sz="1100" b="0" i="0" u="none" strike="noStrike" cap="none">
                <a:solidFill>
                  <a:schemeClr val="dk1"/>
                </a:solidFill>
                <a:latin typeface="Arial"/>
                <a:ea typeface="Arial"/>
                <a:cs typeface="Arial"/>
                <a:sym typeface="Arial"/>
              </a:rPr>
              <a:t>Nasıl bir ekran olacağı hakkında bilgiyi bir sonraki slayttan gösterebilirsiniz.</a:t>
            </a:r>
          </a:p>
        </p:txBody>
      </p:sp>
    </p:spTree>
    <p:extLst>
      <p:ext uri="{BB962C8B-B14F-4D97-AF65-F5344CB8AC3E}">
        <p14:creationId xmlns:p14="http://schemas.microsoft.com/office/powerpoint/2010/main" val="2113328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13" name="Shape 1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turkcell_ppt_10.jpg">
            <a:extLst>
              <a:ext uri="{FF2B5EF4-FFF2-40B4-BE49-F238E27FC236}">
                <a16:creationId xmlns:a16="http://schemas.microsoft.com/office/drawing/2014/main" id="{0EEA6DB0-4021-774B-82C5-97FDF03295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4002" cy="5143501"/>
          </a:xfrm>
          <a:prstGeom prst="rect">
            <a:avLst/>
          </a:prstGeom>
        </p:spPr>
      </p:pic>
      <p:sp>
        <p:nvSpPr>
          <p:cNvPr id="2" name="Date Placeholder 1">
            <a:extLst>
              <a:ext uri="{FF2B5EF4-FFF2-40B4-BE49-F238E27FC236}">
                <a16:creationId xmlns:a16="http://schemas.microsoft.com/office/drawing/2014/main" id="{5FDDD974-6053-0847-A8AE-32092F8C7272}"/>
              </a:ext>
            </a:extLst>
          </p:cNvPr>
          <p:cNvSpPr>
            <a:spLocks noGrp="1"/>
          </p:cNvSpPr>
          <p:nvPr>
            <p:ph type="dt" sz="half" idx="10"/>
          </p:nvPr>
        </p:nvSpPr>
        <p:spPr>
          <a:xfrm>
            <a:off x="5147855" y="4767263"/>
            <a:ext cx="2057400" cy="273844"/>
          </a:xfrm>
        </p:spPr>
        <p:txBody>
          <a:bodyPr/>
          <a:lstStyle>
            <a:lvl1pPr algn="r">
              <a:defRPr/>
            </a:lvl1pPr>
          </a:lstStyle>
          <a:p>
            <a:fld id="{D01208DB-9CCF-5F48-9319-64EC5F05997B}" type="datetimeFigureOut">
              <a:rPr lang="tr-TR" smtClean="0"/>
              <a:pPr/>
              <a:t>19.03.2019</a:t>
            </a:fld>
            <a:endParaRPr lang="tr-TR"/>
          </a:p>
        </p:txBody>
      </p:sp>
      <p:sp>
        <p:nvSpPr>
          <p:cNvPr id="3" name="Footer Placeholder 2">
            <a:extLst>
              <a:ext uri="{FF2B5EF4-FFF2-40B4-BE49-F238E27FC236}">
                <a16:creationId xmlns:a16="http://schemas.microsoft.com/office/drawing/2014/main" id="{117CC052-3EF9-BB47-B1E0-1639D8FED224}"/>
              </a:ext>
            </a:extLst>
          </p:cNvPr>
          <p:cNvSpPr>
            <a:spLocks noGrp="1"/>
          </p:cNvSpPr>
          <p:nvPr>
            <p:ph type="ftr" sz="quarter" idx="11"/>
          </p:nvPr>
        </p:nvSpPr>
        <p:spPr>
          <a:xfrm>
            <a:off x="213547" y="4767263"/>
            <a:ext cx="4841615" cy="273844"/>
          </a:xfrm>
        </p:spPr>
        <p:txBody>
          <a:bodyPr/>
          <a:lstStyle>
            <a:lvl1pPr algn="l">
              <a:defRPr/>
            </a:lvl1pPr>
          </a:lstStyle>
          <a:p>
            <a:r>
              <a:rPr lang="tr-TR" dirty="0"/>
              <a:t>Dipnot</a:t>
            </a:r>
          </a:p>
        </p:txBody>
      </p:sp>
      <p:sp>
        <p:nvSpPr>
          <p:cNvPr id="4" name="Slide Number Placeholder 3">
            <a:extLst>
              <a:ext uri="{FF2B5EF4-FFF2-40B4-BE49-F238E27FC236}">
                <a16:creationId xmlns:a16="http://schemas.microsoft.com/office/drawing/2014/main" id="{FB31FC1A-22C1-F548-9C94-B58A9345FB91}"/>
              </a:ext>
            </a:extLst>
          </p:cNvPr>
          <p:cNvSpPr>
            <a:spLocks noGrp="1"/>
          </p:cNvSpPr>
          <p:nvPr>
            <p:ph type="sldNum" sz="quarter" idx="12"/>
          </p:nvPr>
        </p:nvSpPr>
        <p:spPr>
          <a:xfrm>
            <a:off x="7297947" y="4767263"/>
            <a:ext cx="724662" cy="273844"/>
          </a:xfrm>
        </p:spPr>
        <p:txBody>
          <a:bodyPr/>
          <a:lstStyle/>
          <a:p>
            <a:fld id="{C00D0C09-2EE0-374C-8B97-33FC1040D8E1}" type="slidenum">
              <a:rPr lang="tr-TR" smtClean="0"/>
              <a:t>‹#›</a:t>
            </a:fld>
            <a:endParaRPr lang="tr-TR"/>
          </a:p>
        </p:txBody>
      </p:sp>
    </p:spTree>
    <p:extLst>
      <p:ext uri="{BB962C8B-B14F-4D97-AF65-F5344CB8AC3E}">
        <p14:creationId xmlns:p14="http://schemas.microsoft.com/office/powerpoint/2010/main" val="130980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turkcell_ppt_10.jpg">
            <a:extLst>
              <a:ext uri="{FF2B5EF4-FFF2-40B4-BE49-F238E27FC236}">
                <a16:creationId xmlns:a16="http://schemas.microsoft.com/office/drawing/2014/main" id="{5866B855-C9B6-3545-8CB1-7DAEE4DAC2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4002" cy="5143501"/>
          </a:xfrm>
          <a:prstGeom prst="rect">
            <a:avLst/>
          </a:prstGeom>
        </p:spPr>
      </p:pic>
      <p:sp>
        <p:nvSpPr>
          <p:cNvPr id="2" name="Title 1">
            <a:extLst>
              <a:ext uri="{FF2B5EF4-FFF2-40B4-BE49-F238E27FC236}">
                <a16:creationId xmlns:a16="http://schemas.microsoft.com/office/drawing/2014/main" id="{40DAF29C-E44A-E044-9645-60D82047EA6B}"/>
              </a:ext>
            </a:extLst>
          </p:cNvPr>
          <p:cNvSpPr>
            <a:spLocks noGrp="1"/>
          </p:cNvSpPr>
          <p:nvPr>
            <p:ph type="title" hasCustomPrompt="1"/>
          </p:nvPr>
        </p:nvSpPr>
        <p:spPr>
          <a:xfrm>
            <a:off x="629841" y="342901"/>
            <a:ext cx="2949178" cy="1097756"/>
          </a:xfrm>
        </p:spPr>
        <p:txBody>
          <a:bodyPr anchor="t" anchorCtr="0">
            <a:normAutofit/>
          </a:bodyPr>
          <a:lstStyle>
            <a:lvl1pPr>
              <a:defRPr sz="3000" b="1"/>
            </a:lvl1pPr>
          </a:lstStyle>
          <a:p>
            <a:r>
              <a:rPr lang="tr-TR" dirty="0"/>
              <a:t>Sunum başlığı için tıklayın</a:t>
            </a:r>
          </a:p>
        </p:txBody>
      </p:sp>
      <p:sp>
        <p:nvSpPr>
          <p:cNvPr id="3" name="Content Placeholder 2">
            <a:extLst>
              <a:ext uri="{FF2B5EF4-FFF2-40B4-BE49-F238E27FC236}">
                <a16:creationId xmlns:a16="http://schemas.microsoft.com/office/drawing/2014/main" id="{4897D326-827D-C841-855F-3FE478FCD774}"/>
              </a:ext>
            </a:extLst>
          </p:cNvPr>
          <p:cNvSpPr>
            <a:spLocks noGrp="1"/>
          </p:cNvSpPr>
          <p:nvPr>
            <p:ph idx="1" hasCustomPrompt="1"/>
          </p:nvPr>
        </p:nvSpPr>
        <p:spPr>
          <a:xfrm>
            <a:off x="3783873" y="355840"/>
            <a:ext cx="3798745" cy="405288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dirty="0"/>
              <a:t>Tablo, Grafik veya benzeri nesneler eklemek için simgeye tıklayın.</a:t>
            </a:r>
          </a:p>
        </p:txBody>
      </p:sp>
      <p:sp>
        <p:nvSpPr>
          <p:cNvPr id="4" name="Text Placeholder 3">
            <a:extLst>
              <a:ext uri="{FF2B5EF4-FFF2-40B4-BE49-F238E27FC236}">
                <a16:creationId xmlns:a16="http://schemas.microsoft.com/office/drawing/2014/main" id="{76FFCD54-30A1-2540-B4AC-E95E25994D6C}"/>
              </a:ext>
            </a:extLst>
          </p:cNvPr>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dirty="0"/>
              <a:t>Açıklama metinleri girmek için tıklayın</a:t>
            </a:r>
            <a:endParaRPr lang="en-US" dirty="0"/>
          </a:p>
        </p:txBody>
      </p:sp>
      <p:sp>
        <p:nvSpPr>
          <p:cNvPr id="5" name="Date Placeholder 4">
            <a:extLst>
              <a:ext uri="{FF2B5EF4-FFF2-40B4-BE49-F238E27FC236}">
                <a16:creationId xmlns:a16="http://schemas.microsoft.com/office/drawing/2014/main" id="{E15F4CAD-5069-3240-94DC-3B251A404C8D}"/>
              </a:ext>
            </a:extLst>
          </p:cNvPr>
          <p:cNvSpPr>
            <a:spLocks noGrp="1"/>
          </p:cNvSpPr>
          <p:nvPr>
            <p:ph type="dt" sz="half" idx="10"/>
          </p:nvPr>
        </p:nvSpPr>
        <p:spPr>
          <a:xfrm>
            <a:off x="5147855" y="4767263"/>
            <a:ext cx="2057400" cy="273843"/>
          </a:xfrm>
        </p:spPr>
        <p:txBody>
          <a:bodyPr/>
          <a:lstStyle>
            <a:lvl1pPr algn="r">
              <a:defRPr/>
            </a:lvl1pPr>
          </a:lstStyle>
          <a:p>
            <a:fld id="{D01208DB-9CCF-5F48-9319-64EC5F05997B}" type="datetimeFigureOut">
              <a:rPr lang="tr-TR" smtClean="0"/>
              <a:pPr/>
              <a:t>19.03.2019</a:t>
            </a:fld>
            <a:endParaRPr lang="tr-TR" dirty="0"/>
          </a:p>
        </p:txBody>
      </p:sp>
      <p:sp>
        <p:nvSpPr>
          <p:cNvPr id="6" name="Footer Placeholder 5">
            <a:extLst>
              <a:ext uri="{FF2B5EF4-FFF2-40B4-BE49-F238E27FC236}">
                <a16:creationId xmlns:a16="http://schemas.microsoft.com/office/drawing/2014/main" id="{B0F43E63-FF0D-0444-AFB7-03B9C6F47888}"/>
              </a:ext>
            </a:extLst>
          </p:cNvPr>
          <p:cNvSpPr>
            <a:spLocks noGrp="1"/>
          </p:cNvSpPr>
          <p:nvPr>
            <p:ph type="ftr" sz="quarter" idx="11"/>
          </p:nvPr>
        </p:nvSpPr>
        <p:spPr>
          <a:xfrm>
            <a:off x="213546" y="4767263"/>
            <a:ext cx="4841615" cy="273844"/>
          </a:xfrm>
        </p:spPr>
        <p:txBody>
          <a:bodyPr/>
          <a:lstStyle>
            <a:lvl1pPr algn="l">
              <a:defRPr/>
            </a:lvl1pPr>
          </a:lstStyle>
          <a:p>
            <a:r>
              <a:rPr lang="tr-TR" dirty="0"/>
              <a:t>Dipnot</a:t>
            </a:r>
          </a:p>
        </p:txBody>
      </p:sp>
      <p:sp>
        <p:nvSpPr>
          <p:cNvPr id="7" name="Slide Number Placeholder 6">
            <a:extLst>
              <a:ext uri="{FF2B5EF4-FFF2-40B4-BE49-F238E27FC236}">
                <a16:creationId xmlns:a16="http://schemas.microsoft.com/office/drawing/2014/main" id="{E096AA2B-649B-5348-A9BE-5219668ADF14}"/>
              </a:ext>
            </a:extLst>
          </p:cNvPr>
          <p:cNvSpPr>
            <a:spLocks noGrp="1"/>
          </p:cNvSpPr>
          <p:nvPr>
            <p:ph type="sldNum" sz="quarter" idx="12"/>
          </p:nvPr>
        </p:nvSpPr>
        <p:spPr>
          <a:xfrm>
            <a:off x="7297947" y="4767263"/>
            <a:ext cx="724662" cy="273844"/>
          </a:xfrm>
        </p:spPr>
        <p:txBody>
          <a:bodyPr/>
          <a:lstStyle/>
          <a:p>
            <a:fld id="{C00D0C09-2EE0-374C-8B97-33FC1040D8E1}" type="slidenum">
              <a:rPr lang="tr-TR" smtClean="0"/>
              <a:t>‹#›</a:t>
            </a:fld>
            <a:endParaRPr lang="tr-TR"/>
          </a:p>
        </p:txBody>
      </p:sp>
    </p:spTree>
    <p:extLst>
      <p:ext uri="{BB962C8B-B14F-4D97-AF65-F5344CB8AC3E}">
        <p14:creationId xmlns:p14="http://schemas.microsoft.com/office/powerpoint/2010/main" val="2914738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Picture 7" descr="turkcell_ppt_10.jpg">
            <a:extLst>
              <a:ext uri="{FF2B5EF4-FFF2-40B4-BE49-F238E27FC236}">
                <a16:creationId xmlns:a16="http://schemas.microsoft.com/office/drawing/2014/main" id="{404ED461-F5BF-6147-95C8-33FBEA6E5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4002" cy="5143501"/>
          </a:xfrm>
          <a:prstGeom prst="rect">
            <a:avLst/>
          </a:prstGeom>
        </p:spPr>
      </p:pic>
      <p:sp>
        <p:nvSpPr>
          <p:cNvPr id="2" name="Title 1">
            <a:extLst>
              <a:ext uri="{FF2B5EF4-FFF2-40B4-BE49-F238E27FC236}">
                <a16:creationId xmlns:a16="http://schemas.microsoft.com/office/drawing/2014/main" id="{9D623879-B2C5-774E-9614-488C8003F2B8}"/>
              </a:ext>
            </a:extLst>
          </p:cNvPr>
          <p:cNvSpPr>
            <a:spLocks noGrp="1"/>
          </p:cNvSpPr>
          <p:nvPr>
            <p:ph type="title" hasCustomPrompt="1"/>
          </p:nvPr>
        </p:nvSpPr>
        <p:spPr>
          <a:xfrm>
            <a:off x="159404" y="126333"/>
            <a:ext cx="7420490" cy="578702"/>
          </a:xfrm>
        </p:spPr>
        <p:txBody>
          <a:bodyPr>
            <a:normAutofit/>
          </a:bodyPr>
          <a:lstStyle>
            <a:lvl1pPr>
              <a:defRPr sz="3000" b="1"/>
            </a:lvl1pPr>
          </a:lstStyle>
          <a:p>
            <a:r>
              <a:rPr lang="tr-TR" dirty="0"/>
              <a:t>Sunum başlığı için tıklayın</a:t>
            </a:r>
          </a:p>
        </p:txBody>
      </p:sp>
      <p:sp>
        <p:nvSpPr>
          <p:cNvPr id="3" name="Vertical Text Placeholder 2">
            <a:extLst>
              <a:ext uri="{FF2B5EF4-FFF2-40B4-BE49-F238E27FC236}">
                <a16:creationId xmlns:a16="http://schemas.microsoft.com/office/drawing/2014/main" id="{EA86626E-9B1E-B742-AE41-AD1004B433D8}"/>
              </a:ext>
            </a:extLst>
          </p:cNvPr>
          <p:cNvSpPr>
            <a:spLocks noGrp="1"/>
          </p:cNvSpPr>
          <p:nvPr>
            <p:ph type="body" orient="vert" idx="1" hasCustomPrompt="1"/>
          </p:nvPr>
        </p:nvSpPr>
        <p:spPr>
          <a:xfrm>
            <a:off x="150389" y="1369219"/>
            <a:ext cx="7886700" cy="3263504"/>
          </a:xfrm>
        </p:spPr>
        <p:txBody>
          <a:bodyPr vert="eaVert"/>
          <a:lstStyle>
            <a:lvl1pPr>
              <a:defRPr/>
            </a:lvl1pPr>
            <a:lvl2pPr>
              <a:defRPr/>
            </a:lvl2pPr>
            <a:lvl3pPr>
              <a:defRPr/>
            </a:lvl3pPr>
            <a:lvl4pPr>
              <a:defRPr/>
            </a:lvl4pPr>
            <a:lvl5pPr>
              <a:defRPr/>
            </a:lvl5pPr>
          </a:lstStyle>
          <a:p>
            <a:pPr lvl="0"/>
            <a:r>
              <a:rPr lang="tr-TR" dirty="0"/>
              <a:t>Metin girmek için tıklayın</a:t>
            </a:r>
            <a:endParaRPr lang="en-US" dirty="0"/>
          </a:p>
          <a:p>
            <a:pPr lvl="1"/>
            <a:r>
              <a:rPr lang="tr-TR" dirty="0"/>
              <a:t>Alt seviye</a:t>
            </a:r>
            <a:endParaRPr lang="en-US" dirty="0"/>
          </a:p>
          <a:p>
            <a:pPr lvl="2"/>
            <a:r>
              <a:rPr lang="tr-TR" dirty="0"/>
              <a:t>Üçüncü alt seviye</a:t>
            </a:r>
            <a:endParaRPr lang="en-US" dirty="0"/>
          </a:p>
          <a:p>
            <a:pPr lvl="3"/>
            <a:r>
              <a:rPr lang="tr-TR" dirty="0"/>
              <a:t>Dördüncü alt seviye</a:t>
            </a:r>
            <a:endParaRPr lang="en-US" dirty="0"/>
          </a:p>
          <a:p>
            <a:pPr lvl="4"/>
            <a:r>
              <a:rPr lang="tr-TR" dirty="0"/>
              <a:t>Beşinci alt seviye</a:t>
            </a:r>
          </a:p>
        </p:txBody>
      </p:sp>
      <p:sp>
        <p:nvSpPr>
          <p:cNvPr id="4" name="Date Placeholder 3">
            <a:extLst>
              <a:ext uri="{FF2B5EF4-FFF2-40B4-BE49-F238E27FC236}">
                <a16:creationId xmlns:a16="http://schemas.microsoft.com/office/drawing/2014/main" id="{3D397EF6-89FE-0B4A-86FD-944973458BEB}"/>
              </a:ext>
            </a:extLst>
          </p:cNvPr>
          <p:cNvSpPr>
            <a:spLocks noGrp="1"/>
          </p:cNvSpPr>
          <p:nvPr>
            <p:ph type="dt" sz="half" idx="10"/>
          </p:nvPr>
        </p:nvSpPr>
        <p:spPr>
          <a:xfrm>
            <a:off x="5149394" y="4767262"/>
            <a:ext cx="2057400" cy="273844"/>
          </a:xfrm>
        </p:spPr>
        <p:txBody>
          <a:bodyPr/>
          <a:lstStyle>
            <a:lvl1pPr algn="r">
              <a:defRPr/>
            </a:lvl1pPr>
          </a:lstStyle>
          <a:p>
            <a:fld id="{D01208DB-9CCF-5F48-9319-64EC5F05997B}" type="datetimeFigureOut">
              <a:rPr lang="tr-TR" smtClean="0"/>
              <a:pPr/>
              <a:t>19.03.2019</a:t>
            </a:fld>
            <a:endParaRPr lang="tr-TR"/>
          </a:p>
        </p:txBody>
      </p:sp>
      <p:sp>
        <p:nvSpPr>
          <p:cNvPr id="5" name="Footer Placeholder 4">
            <a:extLst>
              <a:ext uri="{FF2B5EF4-FFF2-40B4-BE49-F238E27FC236}">
                <a16:creationId xmlns:a16="http://schemas.microsoft.com/office/drawing/2014/main" id="{93F9A13A-EB9F-CF40-8641-88A2357346DD}"/>
              </a:ext>
            </a:extLst>
          </p:cNvPr>
          <p:cNvSpPr>
            <a:spLocks noGrp="1"/>
          </p:cNvSpPr>
          <p:nvPr>
            <p:ph type="ftr" sz="quarter" idx="11"/>
          </p:nvPr>
        </p:nvSpPr>
        <p:spPr>
          <a:xfrm>
            <a:off x="150389" y="4767262"/>
            <a:ext cx="4920793" cy="273844"/>
          </a:xfrm>
        </p:spPr>
        <p:txBody>
          <a:bodyPr/>
          <a:lstStyle>
            <a:lvl1pPr algn="l">
              <a:defRPr/>
            </a:lvl1pPr>
          </a:lstStyle>
          <a:p>
            <a:r>
              <a:rPr lang="tr-TR" dirty="0"/>
              <a:t>Dipnot</a:t>
            </a:r>
          </a:p>
        </p:txBody>
      </p:sp>
      <p:sp>
        <p:nvSpPr>
          <p:cNvPr id="6" name="Slide Number Placeholder 5">
            <a:extLst>
              <a:ext uri="{FF2B5EF4-FFF2-40B4-BE49-F238E27FC236}">
                <a16:creationId xmlns:a16="http://schemas.microsoft.com/office/drawing/2014/main" id="{17B37C69-092C-CE4A-9D36-C9E3835CC0DD}"/>
              </a:ext>
            </a:extLst>
          </p:cNvPr>
          <p:cNvSpPr>
            <a:spLocks noGrp="1"/>
          </p:cNvSpPr>
          <p:nvPr>
            <p:ph type="sldNum" sz="quarter" idx="12"/>
          </p:nvPr>
        </p:nvSpPr>
        <p:spPr>
          <a:xfrm>
            <a:off x="7285007" y="4767263"/>
            <a:ext cx="752081" cy="273844"/>
          </a:xfrm>
        </p:spPr>
        <p:txBody>
          <a:bodyPr/>
          <a:lstStyle/>
          <a:p>
            <a:fld id="{C00D0C09-2EE0-374C-8B97-33FC1040D8E1}" type="slidenum">
              <a:rPr lang="tr-TR" smtClean="0"/>
              <a:t>‹#›</a:t>
            </a:fld>
            <a:endParaRPr lang="tr-TR"/>
          </a:p>
        </p:txBody>
      </p:sp>
    </p:spTree>
    <p:extLst>
      <p:ext uri="{BB962C8B-B14F-4D97-AF65-F5344CB8AC3E}">
        <p14:creationId xmlns:p14="http://schemas.microsoft.com/office/powerpoint/2010/main" val="73056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perator">
    <p:spTree>
      <p:nvGrpSpPr>
        <p:cNvPr id="1" name=""/>
        <p:cNvGrpSpPr/>
        <p:nvPr/>
      </p:nvGrpSpPr>
      <p:grpSpPr>
        <a:xfrm>
          <a:off x="0" y="0"/>
          <a:ext cx="0" cy="0"/>
          <a:chOff x="0" y="0"/>
          <a:chExt cx="0" cy="0"/>
        </a:xfrm>
      </p:grpSpPr>
      <p:pic>
        <p:nvPicPr>
          <p:cNvPr id="2" name="Picture 1" descr="turkcell_ppt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Subtitle 2"/>
          <p:cNvSpPr>
            <a:spLocks noGrp="1"/>
          </p:cNvSpPr>
          <p:nvPr>
            <p:ph type="subTitle" idx="1" hasCustomPrompt="1"/>
          </p:nvPr>
        </p:nvSpPr>
        <p:spPr>
          <a:xfrm>
            <a:off x="1832372" y="3801688"/>
            <a:ext cx="5561409" cy="402213"/>
          </a:xfrm>
        </p:spPr>
        <p:txBody>
          <a:bodyPr anchor="ctr" anchorCtr="0">
            <a:noAutofit/>
          </a:bodyPr>
          <a:lstStyle>
            <a:lvl1pPr marL="0" indent="0" algn="ctr">
              <a:buNone/>
              <a:defRPr sz="3000" b="1">
                <a:solidFill>
                  <a:schemeClr val="bg1"/>
                </a:solidFill>
                <a:latin typeface="+mj-l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tr-TR" dirty="0"/>
              <a:t>Bölüm başlığı</a:t>
            </a:r>
          </a:p>
        </p:txBody>
      </p:sp>
      <p:sp>
        <p:nvSpPr>
          <p:cNvPr id="11" name="Text Placeholder 9"/>
          <p:cNvSpPr>
            <a:spLocks noGrp="1"/>
          </p:cNvSpPr>
          <p:nvPr>
            <p:ph type="body" sz="quarter" idx="10" hasCustomPrompt="1"/>
          </p:nvPr>
        </p:nvSpPr>
        <p:spPr>
          <a:xfrm>
            <a:off x="1832372" y="4245955"/>
            <a:ext cx="5561409" cy="276997"/>
          </a:xfrm>
        </p:spPr>
        <p:txBody>
          <a:bodyPr anchor="ctr" anchorCtr="0">
            <a:normAutofit/>
          </a:bodyPr>
          <a:lstStyle>
            <a:lvl1pPr marL="0" indent="0" algn="ctr" defTabSz="457189" rtl="0" eaLnBrk="1" latinLnBrk="0" hangingPunct="1">
              <a:lnSpc>
                <a:spcPct val="50000"/>
              </a:lnSpc>
              <a:spcBef>
                <a:spcPct val="20000"/>
              </a:spcBef>
              <a:buFont typeface="Arial"/>
              <a:buNone/>
              <a:defRPr lang="tr-TR" sz="1800" b="0" i="0" kern="1200" dirty="0">
                <a:solidFill>
                  <a:srgbClr val="F8C527"/>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1264831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perator">
    <p:spTree>
      <p:nvGrpSpPr>
        <p:cNvPr id="1" name=""/>
        <p:cNvGrpSpPr/>
        <p:nvPr/>
      </p:nvGrpSpPr>
      <p:grpSpPr>
        <a:xfrm>
          <a:off x="0" y="0"/>
          <a:ext cx="0" cy="0"/>
          <a:chOff x="0" y="0"/>
          <a:chExt cx="0" cy="0"/>
        </a:xfrm>
      </p:grpSpPr>
      <p:pic>
        <p:nvPicPr>
          <p:cNvPr id="2" name="Picture 1" descr="turkcell_ppt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87" y="0"/>
            <a:ext cx="9144000" cy="5143500"/>
          </a:xfrm>
          <a:prstGeom prst="rect">
            <a:avLst/>
          </a:prstGeom>
        </p:spPr>
      </p:pic>
      <p:sp>
        <p:nvSpPr>
          <p:cNvPr id="7" name="Subtitle 2"/>
          <p:cNvSpPr>
            <a:spLocks noGrp="1"/>
          </p:cNvSpPr>
          <p:nvPr>
            <p:ph type="subTitle" idx="1" hasCustomPrompt="1"/>
          </p:nvPr>
        </p:nvSpPr>
        <p:spPr>
          <a:xfrm>
            <a:off x="5757202" y="2258638"/>
            <a:ext cx="2530827" cy="402213"/>
          </a:xfrm>
        </p:spPr>
        <p:txBody>
          <a:bodyPr anchor="ctr" anchorCtr="0">
            <a:noAutofit/>
          </a:bodyPr>
          <a:lstStyle>
            <a:lvl1pPr marL="0" indent="0" algn="l">
              <a:buNone/>
              <a:defRPr sz="3000" b="1">
                <a:solidFill>
                  <a:srgbClr val="002060"/>
                </a:solidFill>
                <a:latin typeface="+mj-l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tr-TR" dirty="0"/>
              <a:t>Bölüm başlığı</a:t>
            </a:r>
          </a:p>
        </p:txBody>
      </p:sp>
      <p:sp>
        <p:nvSpPr>
          <p:cNvPr id="9" name="Text Placeholder 9"/>
          <p:cNvSpPr>
            <a:spLocks noGrp="1"/>
          </p:cNvSpPr>
          <p:nvPr>
            <p:ph type="body" sz="quarter" idx="10" hasCustomPrompt="1"/>
          </p:nvPr>
        </p:nvSpPr>
        <p:spPr>
          <a:xfrm>
            <a:off x="5747176" y="2702905"/>
            <a:ext cx="1908394" cy="276997"/>
          </a:xfrm>
        </p:spPr>
        <p:txBody>
          <a:bodyPr anchor="ctr" anchorCtr="0">
            <a:normAutofit/>
          </a:bodyPr>
          <a:lstStyle>
            <a:lvl1pPr marL="0" indent="0" algn="l" defTabSz="457189" rtl="0" eaLnBrk="1" latinLnBrk="0" hangingPunct="1">
              <a:lnSpc>
                <a:spcPct val="50000"/>
              </a:lnSpc>
              <a:spcBef>
                <a:spcPct val="20000"/>
              </a:spcBef>
              <a:buFont typeface="Arial"/>
              <a:buNone/>
              <a:defRPr lang="tr-TR" sz="1800" b="0" i="0" kern="1200" dirty="0">
                <a:solidFill>
                  <a:schemeClr val="bg1"/>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3626528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festyle Seperator">
    <p:spTree>
      <p:nvGrpSpPr>
        <p:cNvPr id="1" name=""/>
        <p:cNvGrpSpPr/>
        <p:nvPr/>
      </p:nvGrpSpPr>
      <p:grpSpPr>
        <a:xfrm>
          <a:off x="0" y="0"/>
          <a:ext cx="0" cy="0"/>
          <a:chOff x="0" y="0"/>
          <a:chExt cx="0" cy="0"/>
        </a:xfrm>
      </p:grpSpPr>
      <p:pic>
        <p:nvPicPr>
          <p:cNvPr id="2" name="Picture 1" descr="turkcell_ppt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714" cy="5143500"/>
          </a:xfrm>
          <a:prstGeom prst="rect">
            <a:avLst/>
          </a:prstGeom>
        </p:spPr>
      </p:pic>
      <p:sp>
        <p:nvSpPr>
          <p:cNvPr id="8" name="Subtitle 2"/>
          <p:cNvSpPr>
            <a:spLocks noGrp="1"/>
          </p:cNvSpPr>
          <p:nvPr>
            <p:ph type="subTitle" idx="1" hasCustomPrompt="1"/>
          </p:nvPr>
        </p:nvSpPr>
        <p:spPr>
          <a:xfrm>
            <a:off x="2371570" y="3019921"/>
            <a:ext cx="4143530" cy="1759248"/>
          </a:xfrm>
        </p:spPr>
        <p:txBody>
          <a:bodyPr anchor="ctr" anchorCtr="0">
            <a:noAutofit/>
          </a:bodyPr>
          <a:lstStyle>
            <a:lvl1pPr marL="0" indent="0" algn="l">
              <a:lnSpc>
                <a:spcPct val="80000"/>
              </a:lnSpc>
              <a:buNone/>
              <a:defRPr sz="6600" b="1">
                <a:solidFill>
                  <a:schemeClr val="bg1"/>
                </a:solidFill>
                <a:latin typeface="+mn-l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tr-TR" dirty="0"/>
              <a:t>Bölüm başlığı</a:t>
            </a:r>
          </a:p>
        </p:txBody>
      </p:sp>
      <p:sp>
        <p:nvSpPr>
          <p:cNvPr id="10" name="Text Placeholder 9"/>
          <p:cNvSpPr>
            <a:spLocks noGrp="1"/>
          </p:cNvSpPr>
          <p:nvPr>
            <p:ph type="body" sz="quarter" idx="10" hasCustomPrompt="1"/>
          </p:nvPr>
        </p:nvSpPr>
        <p:spPr>
          <a:xfrm>
            <a:off x="2371570" y="2730599"/>
            <a:ext cx="4143530" cy="276997"/>
          </a:xfrm>
        </p:spPr>
        <p:txBody>
          <a:bodyPr anchor="ctr" anchorCtr="0">
            <a:normAutofit/>
          </a:bodyPr>
          <a:lstStyle>
            <a:lvl1pPr marL="0" indent="0" algn="l" defTabSz="457189" rtl="0" eaLnBrk="1" latinLnBrk="0" hangingPunct="1">
              <a:lnSpc>
                <a:spcPct val="50000"/>
              </a:lnSpc>
              <a:spcBef>
                <a:spcPct val="20000"/>
              </a:spcBef>
              <a:buFont typeface="Arial"/>
              <a:buNone/>
              <a:defRPr lang="tr-TR" sz="2100" b="0" i="0" kern="1200" dirty="0">
                <a:solidFill>
                  <a:srgbClr val="F8C527"/>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798045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ifestyle Seperator">
    <p:spTree>
      <p:nvGrpSpPr>
        <p:cNvPr id="1" name=""/>
        <p:cNvGrpSpPr/>
        <p:nvPr/>
      </p:nvGrpSpPr>
      <p:grpSpPr>
        <a:xfrm>
          <a:off x="0" y="0"/>
          <a:ext cx="0" cy="0"/>
          <a:chOff x="0" y="0"/>
          <a:chExt cx="0" cy="0"/>
        </a:xfrm>
      </p:grpSpPr>
      <p:pic>
        <p:nvPicPr>
          <p:cNvPr id="2" name="Picture 1" descr="turkcell_ppt_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Subtitle 2"/>
          <p:cNvSpPr>
            <a:spLocks noGrp="1"/>
          </p:cNvSpPr>
          <p:nvPr>
            <p:ph type="subTitle" idx="1" hasCustomPrompt="1"/>
          </p:nvPr>
        </p:nvSpPr>
        <p:spPr>
          <a:xfrm>
            <a:off x="3183700" y="3019920"/>
            <a:ext cx="3638295" cy="1662031"/>
          </a:xfrm>
        </p:spPr>
        <p:txBody>
          <a:bodyPr anchor="ctr" anchorCtr="0">
            <a:noAutofit/>
          </a:bodyPr>
          <a:lstStyle>
            <a:lvl1pPr marL="0" indent="0" algn="r">
              <a:lnSpc>
                <a:spcPct val="80000"/>
              </a:lnSpc>
              <a:buNone/>
              <a:defRPr sz="6600" b="1">
                <a:solidFill>
                  <a:schemeClr val="bg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tr-TR" dirty="0"/>
              <a:t>Bölüm başlığı</a:t>
            </a:r>
          </a:p>
        </p:txBody>
      </p:sp>
      <p:sp>
        <p:nvSpPr>
          <p:cNvPr id="10" name="Text Placeholder 9"/>
          <p:cNvSpPr>
            <a:spLocks noGrp="1"/>
          </p:cNvSpPr>
          <p:nvPr>
            <p:ph type="body" sz="quarter" idx="10" hasCustomPrompt="1"/>
          </p:nvPr>
        </p:nvSpPr>
        <p:spPr>
          <a:xfrm>
            <a:off x="3183701" y="2718847"/>
            <a:ext cx="3638295" cy="276997"/>
          </a:xfrm>
        </p:spPr>
        <p:txBody>
          <a:bodyPr anchor="ctr" anchorCtr="0">
            <a:normAutofit/>
          </a:bodyPr>
          <a:lstStyle>
            <a:lvl1pPr marL="0" indent="0" algn="r" defTabSz="457189" rtl="0" eaLnBrk="1" latinLnBrk="0" hangingPunct="1">
              <a:lnSpc>
                <a:spcPct val="50000"/>
              </a:lnSpc>
              <a:spcBef>
                <a:spcPct val="20000"/>
              </a:spcBef>
              <a:buFont typeface="Arial"/>
              <a:buNone/>
              <a:defRPr lang="tr-TR" sz="2100" b="0" i="0" kern="1200" dirty="0">
                <a:solidFill>
                  <a:srgbClr val="F8C527"/>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3250202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Lifestyle Seperator">
    <p:spTree>
      <p:nvGrpSpPr>
        <p:cNvPr id="1" name=""/>
        <p:cNvGrpSpPr/>
        <p:nvPr/>
      </p:nvGrpSpPr>
      <p:grpSpPr>
        <a:xfrm>
          <a:off x="0" y="0"/>
          <a:ext cx="0" cy="0"/>
          <a:chOff x="0" y="0"/>
          <a:chExt cx="0" cy="0"/>
        </a:xfrm>
      </p:grpSpPr>
      <p:pic>
        <p:nvPicPr>
          <p:cNvPr id="2" name="Picture 1" descr="turkcell_ppt_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Subtitle 2"/>
          <p:cNvSpPr>
            <a:spLocks noGrp="1"/>
          </p:cNvSpPr>
          <p:nvPr>
            <p:ph type="subTitle" idx="1" hasCustomPrompt="1"/>
          </p:nvPr>
        </p:nvSpPr>
        <p:spPr>
          <a:xfrm>
            <a:off x="2371570" y="3019920"/>
            <a:ext cx="3638295" cy="1662031"/>
          </a:xfrm>
        </p:spPr>
        <p:txBody>
          <a:bodyPr anchor="ctr" anchorCtr="0">
            <a:noAutofit/>
          </a:bodyPr>
          <a:lstStyle>
            <a:lvl1pPr marL="0" indent="0" algn="l">
              <a:lnSpc>
                <a:spcPct val="80000"/>
              </a:lnSpc>
              <a:buNone/>
              <a:defRPr sz="6600" b="1">
                <a:solidFill>
                  <a:schemeClr val="bg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tr-TR" dirty="0"/>
              <a:t>Bölüm başlığı</a:t>
            </a:r>
          </a:p>
        </p:txBody>
      </p:sp>
      <p:sp>
        <p:nvSpPr>
          <p:cNvPr id="10" name="Text Placeholder 9"/>
          <p:cNvSpPr>
            <a:spLocks noGrp="1"/>
          </p:cNvSpPr>
          <p:nvPr>
            <p:ph type="body" sz="quarter" idx="10" hasCustomPrompt="1"/>
          </p:nvPr>
        </p:nvSpPr>
        <p:spPr>
          <a:xfrm>
            <a:off x="2371570" y="2704119"/>
            <a:ext cx="3638294" cy="276997"/>
          </a:xfrm>
        </p:spPr>
        <p:txBody>
          <a:bodyPr anchor="ctr" anchorCtr="0">
            <a:normAutofit/>
          </a:bodyPr>
          <a:lstStyle>
            <a:lvl1pPr marL="0" indent="0" algn="l" defTabSz="457189" rtl="0" eaLnBrk="1" latinLnBrk="0" hangingPunct="1">
              <a:lnSpc>
                <a:spcPct val="50000"/>
              </a:lnSpc>
              <a:spcBef>
                <a:spcPct val="20000"/>
              </a:spcBef>
              <a:buFont typeface="Arial"/>
              <a:buNone/>
              <a:defRPr lang="tr-TR" sz="2100" b="0" i="0" kern="1200" dirty="0">
                <a:solidFill>
                  <a:srgbClr val="F8C527"/>
                </a:solidFill>
                <a:latin typeface="Calibri Light"/>
                <a:ea typeface="+mn-ea"/>
                <a:cs typeface="Calibri Light"/>
              </a:defRPr>
            </a:lvl1pPr>
          </a:lstStyle>
          <a:p>
            <a:r>
              <a:rPr lang="tr-TR" b="0" i="0" dirty="0">
                <a:latin typeface="Calibri Light"/>
                <a:cs typeface="Calibri Light"/>
              </a:rPr>
              <a:t>Alt başlık</a:t>
            </a:r>
          </a:p>
        </p:txBody>
      </p:sp>
    </p:spTree>
    <p:extLst>
      <p:ext uri="{BB962C8B-B14F-4D97-AF65-F5344CB8AC3E}">
        <p14:creationId xmlns:p14="http://schemas.microsoft.com/office/powerpoint/2010/main" val="3194120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pic>
        <p:nvPicPr>
          <p:cNvPr id="6" name="TURKCELL-PRE-TK2-18.jpg" descr="TURKCELL-PRE-TK2-18.jpg">
            <a:extLst>
              <a:ext uri="{FF2B5EF4-FFF2-40B4-BE49-F238E27FC236}">
                <a16:creationId xmlns:a16="http://schemas.microsoft.com/office/drawing/2014/main" id="{B3000F5A-E93C-1D40-8AD8-F4CC6F874E48}"/>
              </a:ext>
            </a:extLst>
          </p:cNvPr>
          <p:cNvPicPr>
            <a:picLocks noChangeAspect="1"/>
          </p:cNvPicPr>
          <p:nvPr userDrawn="1"/>
        </p:nvPicPr>
        <p:blipFill rotWithShape="1">
          <a:blip r:embed="rId2">
            <a:extLst/>
          </a:blip>
          <a:srcRect b="67130"/>
          <a:stretch/>
        </p:blipFill>
        <p:spPr>
          <a:xfrm>
            <a:off x="-8108" y="1703784"/>
            <a:ext cx="9152108" cy="1693069"/>
          </a:xfrm>
          <a:prstGeom prst="rect">
            <a:avLst/>
          </a:prstGeom>
          <a:ln w="12700">
            <a:miter lim="400000"/>
          </a:ln>
        </p:spPr>
      </p:pic>
      <p:sp>
        <p:nvSpPr>
          <p:cNvPr id="2" name="Title 1">
            <a:extLst>
              <a:ext uri="{FF2B5EF4-FFF2-40B4-BE49-F238E27FC236}">
                <a16:creationId xmlns:a16="http://schemas.microsoft.com/office/drawing/2014/main" id="{BD6A7B59-F090-DB48-9B1B-38787BE9E3BE}"/>
              </a:ext>
            </a:extLst>
          </p:cNvPr>
          <p:cNvSpPr>
            <a:spLocks noGrp="1"/>
          </p:cNvSpPr>
          <p:nvPr>
            <p:ph type="title" hasCustomPrompt="1"/>
          </p:nvPr>
        </p:nvSpPr>
        <p:spPr>
          <a:xfrm>
            <a:off x="2003822" y="2053232"/>
            <a:ext cx="6879431" cy="994172"/>
          </a:xfrm>
        </p:spPr>
        <p:txBody>
          <a:bodyPr>
            <a:normAutofit/>
          </a:bodyPr>
          <a:lstStyle>
            <a:lvl1pPr algn="r">
              <a:defRPr sz="3000" b="1">
                <a:solidFill>
                  <a:schemeClr val="bg1"/>
                </a:solidFill>
              </a:defRPr>
            </a:lvl1pPr>
          </a:lstStyle>
          <a:p>
            <a:r>
              <a:rPr lang="tr-TR" dirty="0"/>
              <a:t>Kapanış metni yazmak isterseniz tıklayın…  </a:t>
            </a:r>
          </a:p>
        </p:txBody>
      </p:sp>
    </p:spTree>
    <p:extLst>
      <p:ext uri="{BB962C8B-B14F-4D97-AF65-F5344CB8AC3E}">
        <p14:creationId xmlns:p14="http://schemas.microsoft.com/office/powerpoint/2010/main" val="317876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tr"/>
              <a:t>‹#›</a:t>
            </a:fld>
            <a:endParaRPr lang="tr"/>
          </a:p>
        </p:txBody>
      </p:sp>
      <p:pic>
        <p:nvPicPr>
          <p:cNvPr id="21" name="Shape 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600" cy="572699"/>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17" name="Shape 17"/>
          <p:cNvSpPr txBox="1">
            <a:spLocks noGrp="1"/>
          </p:cNvSpPr>
          <p:nvPr>
            <p:ph type="body" idx="1"/>
          </p:nvPr>
        </p:nvSpPr>
        <p:spPr>
          <a:xfrm>
            <a:off x="311700" y="1152475"/>
            <a:ext cx="8520600" cy="3416399"/>
          </a:xfrm>
          <a:prstGeom prst="rect">
            <a:avLst/>
          </a:prstGeom>
          <a:noFill/>
          <a:ln>
            <a:noFill/>
          </a:ln>
        </p:spPr>
        <p:txBody>
          <a:bodyPr lIns="91425" tIns="91425" rIns="91425" bIns="91425" anchor="t" anchorCtr="0"/>
          <a:lstStyle>
            <a:lvl1pPr marL="171450" marR="0" lvl="0" indent="-38100" algn="l" rtl="0">
              <a:lnSpc>
                <a:spcPct val="90000"/>
              </a:lnSpc>
              <a:spcBef>
                <a:spcPts val="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0"/>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0"/>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0"/>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0"/>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0"/>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0"/>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8472457" y="4663216"/>
            <a:ext cx="548700" cy="393599"/>
          </a:xfrm>
          <a:prstGeom prst="rect">
            <a:avLst/>
          </a:prstGeom>
          <a:noFill/>
          <a:ln>
            <a:noFill/>
          </a:ln>
        </p:spPr>
        <p:txBody>
          <a:bodyPr lIns="91425" tIns="91425" rIns="91425" bIns="91425" anchor="ctr" anchorCtr="0">
            <a:noAutofit/>
          </a:bodyPr>
          <a:lstStyle/>
          <a:p>
            <a:pPr algn="r">
              <a:buSzPct val="25000"/>
            </a:pPr>
            <a:fld id="{00000000-1234-1234-1234-123412341234}" type="slidenum">
              <a:rPr lang="tr" sz="900" smtClean="0">
                <a:solidFill>
                  <a:srgbClr val="888888"/>
                </a:solidFill>
                <a:latin typeface="Calibri"/>
                <a:ea typeface="Calibri"/>
                <a:cs typeface="Calibri"/>
                <a:sym typeface="Calibri"/>
              </a:rPr>
              <a:pPr algn="r">
                <a:buSzPct val="25000"/>
              </a:pPr>
              <a:t>‹#›</a:t>
            </a:fld>
            <a:endParaRPr lang="tr" sz="900">
              <a:solidFill>
                <a:srgbClr val="888888"/>
              </a:solidFill>
              <a:latin typeface="Calibri"/>
              <a:ea typeface="Calibri"/>
              <a:cs typeface="Calibri"/>
              <a:sym typeface="Calibri"/>
            </a:endParaRPr>
          </a:p>
        </p:txBody>
      </p:sp>
      <p:pic>
        <p:nvPicPr>
          <p:cNvPr id="19" name="Shape 19"/>
          <p:cNvPicPr preferRelativeResize="0"/>
          <p:nvPr/>
        </p:nvPicPr>
        <p:blipFill rotWithShape="1">
          <a:blip r:embed="rId2">
            <a:alphaModFix/>
          </a:blip>
          <a:srcRect/>
          <a:stretch/>
        </p:blipFill>
        <p:spPr>
          <a:xfrm>
            <a:off x="0" y="0"/>
            <a:ext cx="9144000" cy="5143500"/>
          </a:xfrm>
          <a:prstGeom prst="rect">
            <a:avLst/>
          </a:prstGeom>
          <a:noFill/>
          <a:ln>
            <a:noFill/>
          </a:ln>
        </p:spPr>
      </p:pic>
    </p:spTree>
    <p:extLst>
      <p:ext uri="{BB962C8B-B14F-4D97-AF65-F5344CB8AC3E}">
        <p14:creationId xmlns:p14="http://schemas.microsoft.com/office/powerpoint/2010/main" val="384535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turkcell_ppt_1.jpg">
            <a:extLst>
              <a:ext uri="{FF2B5EF4-FFF2-40B4-BE49-F238E27FC236}">
                <a16:creationId xmlns:a16="http://schemas.microsoft.com/office/drawing/2014/main" id="{076C7A2C-898D-9A48-A08C-2492C6393B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B1047021-6697-7449-A871-40E059AF4107}"/>
              </a:ext>
            </a:extLst>
          </p:cNvPr>
          <p:cNvSpPr>
            <a:spLocks noGrp="1"/>
          </p:cNvSpPr>
          <p:nvPr>
            <p:ph type="ctrTitle" hasCustomPrompt="1"/>
          </p:nvPr>
        </p:nvSpPr>
        <p:spPr>
          <a:xfrm>
            <a:off x="1143000" y="571063"/>
            <a:ext cx="6858000" cy="659606"/>
          </a:xfrm>
        </p:spPr>
        <p:txBody>
          <a:bodyPr anchor="b">
            <a:normAutofit/>
          </a:bodyPr>
          <a:lstStyle>
            <a:lvl1pPr algn="ctr">
              <a:defRPr sz="3600" b="1">
                <a:solidFill>
                  <a:schemeClr val="bg1"/>
                </a:solidFill>
              </a:defRPr>
            </a:lvl1pPr>
          </a:lstStyle>
          <a:p>
            <a:r>
              <a:rPr lang="tr-TR" dirty="0"/>
              <a:t>Başlık metni için tıklayın</a:t>
            </a:r>
          </a:p>
        </p:txBody>
      </p:sp>
      <p:sp>
        <p:nvSpPr>
          <p:cNvPr id="3" name="Subtitle 2">
            <a:extLst>
              <a:ext uri="{FF2B5EF4-FFF2-40B4-BE49-F238E27FC236}">
                <a16:creationId xmlns:a16="http://schemas.microsoft.com/office/drawing/2014/main" id="{38E4C217-C85C-0B47-B3FA-B9D2BA5ACFBF}"/>
              </a:ext>
            </a:extLst>
          </p:cNvPr>
          <p:cNvSpPr>
            <a:spLocks noGrp="1"/>
          </p:cNvSpPr>
          <p:nvPr>
            <p:ph type="subTitle" idx="1" hasCustomPrompt="1"/>
          </p:nvPr>
        </p:nvSpPr>
        <p:spPr>
          <a:xfrm>
            <a:off x="1143000" y="1342399"/>
            <a:ext cx="6858000" cy="459332"/>
          </a:xfrm>
        </p:spPr>
        <p:txBody>
          <a:bodyPr/>
          <a:lstStyle>
            <a:lvl1pPr marL="0" indent="0" algn="ctr">
              <a:buNone/>
              <a:defRPr sz="1800">
                <a:solidFill>
                  <a:srgbClr val="FFC0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dirty="0"/>
              <a:t>Alt başlık için tıklayın</a:t>
            </a:r>
          </a:p>
        </p:txBody>
      </p:sp>
      <p:sp>
        <p:nvSpPr>
          <p:cNvPr id="8" name="Date Placeholder 7">
            <a:extLst>
              <a:ext uri="{FF2B5EF4-FFF2-40B4-BE49-F238E27FC236}">
                <a16:creationId xmlns:a16="http://schemas.microsoft.com/office/drawing/2014/main" id="{B2A96837-35E7-7542-8DD1-97C840513442}"/>
              </a:ext>
            </a:extLst>
          </p:cNvPr>
          <p:cNvSpPr>
            <a:spLocks noGrp="1"/>
          </p:cNvSpPr>
          <p:nvPr>
            <p:ph type="dt" sz="half" idx="10"/>
          </p:nvPr>
        </p:nvSpPr>
        <p:spPr>
          <a:xfrm>
            <a:off x="3543300" y="2641053"/>
            <a:ext cx="2057400" cy="273844"/>
          </a:xfrm>
        </p:spPr>
        <p:txBody>
          <a:bodyPr/>
          <a:lstStyle>
            <a:lvl1pPr algn="ctr">
              <a:defRPr>
                <a:solidFill>
                  <a:srgbClr val="FFC000"/>
                </a:solidFill>
              </a:defRPr>
            </a:lvl1pPr>
          </a:lstStyle>
          <a:p>
            <a:fld id="{D01208DB-9CCF-5F48-9319-64EC5F05997B}" type="datetimeFigureOut">
              <a:rPr lang="tr-TR" smtClean="0"/>
              <a:pPr/>
              <a:t>19.03.2019</a:t>
            </a:fld>
            <a:endParaRPr lang="tr-TR"/>
          </a:p>
        </p:txBody>
      </p:sp>
    </p:spTree>
    <p:extLst>
      <p:ext uri="{BB962C8B-B14F-4D97-AF65-F5344CB8AC3E}">
        <p14:creationId xmlns:p14="http://schemas.microsoft.com/office/powerpoint/2010/main" val="350497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6" name="Picture 5" descr="turkcell_ppt_2.jpg">
            <a:extLst>
              <a:ext uri="{FF2B5EF4-FFF2-40B4-BE49-F238E27FC236}">
                <a16:creationId xmlns:a16="http://schemas.microsoft.com/office/drawing/2014/main" id="{5989BB78-8B12-0045-B17E-F17400E3CC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B1047021-6697-7449-A871-40E059AF4107}"/>
              </a:ext>
            </a:extLst>
          </p:cNvPr>
          <p:cNvSpPr>
            <a:spLocks noGrp="1"/>
          </p:cNvSpPr>
          <p:nvPr>
            <p:ph type="ctrTitle" hasCustomPrompt="1"/>
          </p:nvPr>
        </p:nvSpPr>
        <p:spPr>
          <a:xfrm>
            <a:off x="3290977" y="1960373"/>
            <a:ext cx="5300933" cy="654835"/>
          </a:xfrm>
        </p:spPr>
        <p:txBody>
          <a:bodyPr anchor="ctr" anchorCtr="0">
            <a:normAutofit/>
          </a:bodyPr>
          <a:lstStyle>
            <a:lvl1pPr algn="l">
              <a:defRPr sz="3600" b="1">
                <a:solidFill>
                  <a:schemeClr val="bg1"/>
                </a:solidFill>
              </a:defRPr>
            </a:lvl1pPr>
          </a:lstStyle>
          <a:p>
            <a:r>
              <a:rPr lang="tr-TR" dirty="0"/>
              <a:t>Başlık metni için tıklayın</a:t>
            </a:r>
          </a:p>
        </p:txBody>
      </p:sp>
      <p:sp>
        <p:nvSpPr>
          <p:cNvPr id="3" name="Subtitle 2">
            <a:extLst>
              <a:ext uri="{FF2B5EF4-FFF2-40B4-BE49-F238E27FC236}">
                <a16:creationId xmlns:a16="http://schemas.microsoft.com/office/drawing/2014/main" id="{38E4C217-C85C-0B47-B3FA-B9D2BA5ACFBF}"/>
              </a:ext>
            </a:extLst>
          </p:cNvPr>
          <p:cNvSpPr>
            <a:spLocks noGrp="1"/>
          </p:cNvSpPr>
          <p:nvPr>
            <p:ph type="subTitle" idx="1" hasCustomPrompt="1"/>
          </p:nvPr>
        </p:nvSpPr>
        <p:spPr>
          <a:xfrm>
            <a:off x="3290977" y="2730260"/>
            <a:ext cx="5300933" cy="456009"/>
          </a:xfrm>
        </p:spPr>
        <p:txBody>
          <a:bodyPr anchor="ctr" anchorCtr="0"/>
          <a:lstStyle>
            <a:lvl1pPr marL="0" indent="0" algn="l">
              <a:buNone/>
              <a:defRPr sz="1800">
                <a:solidFill>
                  <a:srgbClr val="FFC0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dirty="0"/>
              <a:t>Alt başlık için tıklayın</a:t>
            </a:r>
          </a:p>
        </p:txBody>
      </p:sp>
      <p:sp>
        <p:nvSpPr>
          <p:cNvPr id="8" name="Date Placeholder 7">
            <a:extLst>
              <a:ext uri="{FF2B5EF4-FFF2-40B4-BE49-F238E27FC236}">
                <a16:creationId xmlns:a16="http://schemas.microsoft.com/office/drawing/2014/main" id="{B2A96837-35E7-7542-8DD1-97C840513442}"/>
              </a:ext>
            </a:extLst>
          </p:cNvPr>
          <p:cNvSpPr>
            <a:spLocks noGrp="1"/>
          </p:cNvSpPr>
          <p:nvPr>
            <p:ph type="dt" sz="half" idx="10"/>
          </p:nvPr>
        </p:nvSpPr>
        <p:spPr>
          <a:xfrm>
            <a:off x="3290977" y="4575580"/>
            <a:ext cx="1590280" cy="271863"/>
          </a:xfrm>
        </p:spPr>
        <p:txBody>
          <a:bodyPr anchor="ctr" anchorCtr="0"/>
          <a:lstStyle>
            <a:lvl1pPr algn="l">
              <a:defRPr>
                <a:solidFill>
                  <a:srgbClr val="FFC000"/>
                </a:solidFill>
              </a:defRPr>
            </a:lvl1pPr>
          </a:lstStyle>
          <a:p>
            <a:fld id="{D01208DB-9CCF-5F48-9319-64EC5F05997B}" type="datetimeFigureOut">
              <a:rPr lang="tr-TR" smtClean="0"/>
              <a:pPr/>
              <a:t>19.03.2019</a:t>
            </a:fld>
            <a:endParaRPr lang="tr-TR"/>
          </a:p>
        </p:txBody>
      </p:sp>
    </p:spTree>
    <p:extLst>
      <p:ext uri="{BB962C8B-B14F-4D97-AF65-F5344CB8AC3E}">
        <p14:creationId xmlns:p14="http://schemas.microsoft.com/office/powerpoint/2010/main" val="7793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7" name="Picture 6" descr="turkcell_ppt_3.jpg">
            <a:extLst>
              <a:ext uri="{FF2B5EF4-FFF2-40B4-BE49-F238E27FC236}">
                <a16:creationId xmlns:a16="http://schemas.microsoft.com/office/drawing/2014/main" id="{659346D8-4100-8443-81AB-8059932F1D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B1047021-6697-7449-A871-40E059AF4107}"/>
              </a:ext>
            </a:extLst>
          </p:cNvPr>
          <p:cNvSpPr>
            <a:spLocks noGrp="1"/>
          </p:cNvSpPr>
          <p:nvPr>
            <p:ph type="ctrTitle" hasCustomPrompt="1"/>
          </p:nvPr>
        </p:nvSpPr>
        <p:spPr>
          <a:xfrm>
            <a:off x="2208130" y="1960373"/>
            <a:ext cx="5300933" cy="654835"/>
          </a:xfrm>
        </p:spPr>
        <p:txBody>
          <a:bodyPr anchor="ctr" anchorCtr="0">
            <a:normAutofit/>
          </a:bodyPr>
          <a:lstStyle>
            <a:lvl1pPr algn="l">
              <a:defRPr sz="3600" b="1">
                <a:solidFill>
                  <a:schemeClr val="bg1"/>
                </a:solidFill>
              </a:defRPr>
            </a:lvl1pPr>
          </a:lstStyle>
          <a:p>
            <a:r>
              <a:rPr lang="tr-TR" dirty="0"/>
              <a:t>Başlık metni için tıklayın</a:t>
            </a:r>
          </a:p>
        </p:txBody>
      </p:sp>
      <p:sp>
        <p:nvSpPr>
          <p:cNvPr id="3" name="Subtitle 2">
            <a:extLst>
              <a:ext uri="{FF2B5EF4-FFF2-40B4-BE49-F238E27FC236}">
                <a16:creationId xmlns:a16="http://schemas.microsoft.com/office/drawing/2014/main" id="{38E4C217-C85C-0B47-B3FA-B9D2BA5ACFBF}"/>
              </a:ext>
            </a:extLst>
          </p:cNvPr>
          <p:cNvSpPr>
            <a:spLocks noGrp="1"/>
          </p:cNvSpPr>
          <p:nvPr>
            <p:ph type="subTitle" idx="1" hasCustomPrompt="1"/>
          </p:nvPr>
        </p:nvSpPr>
        <p:spPr>
          <a:xfrm>
            <a:off x="2208130" y="2730260"/>
            <a:ext cx="5300933" cy="456009"/>
          </a:xfrm>
        </p:spPr>
        <p:txBody>
          <a:bodyPr anchor="ctr" anchorCtr="0"/>
          <a:lstStyle>
            <a:lvl1pPr marL="0" indent="0" algn="l">
              <a:buNone/>
              <a:defRPr sz="1800">
                <a:solidFill>
                  <a:srgbClr val="FFC0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dirty="0"/>
              <a:t>Alt başlık için tıklayın</a:t>
            </a:r>
          </a:p>
        </p:txBody>
      </p:sp>
      <p:sp>
        <p:nvSpPr>
          <p:cNvPr id="8" name="Date Placeholder 7">
            <a:extLst>
              <a:ext uri="{FF2B5EF4-FFF2-40B4-BE49-F238E27FC236}">
                <a16:creationId xmlns:a16="http://schemas.microsoft.com/office/drawing/2014/main" id="{B2A96837-35E7-7542-8DD1-97C840513442}"/>
              </a:ext>
            </a:extLst>
          </p:cNvPr>
          <p:cNvSpPr>
            <a:spLocks noGrp="1"/>
          </p:cNvSpPr>
          <p:nvPr>
            <p:ph type="dt" sz="half" idx="10"/>
          </p:nvPr>
        </p:nvSpPr>
        <p:spPr>
          <a:xfrm>
            <a:off x="2208131" y="4575580"/>
            <a:ext cx="1590280" cy="271863"/>
          </a:xfrm>
        </p:spPr>
        <p:txBody>
          <a:bodyPr anchor="ctr" anchorCtr="0"/>
          <a:lstStyle>
            <a:lvl1pPr algn="l">
              <a:defRPr>
                <a:solidFill>
                  <a:srgbClr val="FFC000"/>
                </a:solidFill>
              </a:defRPr>
            </a:lvl1pPr>
          </a:lstStyle>
          <a:p>
            <a:fld id="{D01208DB-9CCF-5F48-9319-64EC5F05997B}" type="datetimeFigureOut">
              <a:rPr lang="tr-TR" smtClean="0"/>
              <a:pPr/>
              <a:t>19.03.2019</a:t>
            </a:fld>
            <a:endParaRPr lang="tr-TR"/>
          </a:p>
        </p:txBody>
      </p:sp>
    </p:spTree>
    <p:extLst>
      <p:ext uri="{BB962C8B-B14F-4D97-AF65-F5344CB8AC3E}">
        <p14:creationId xmlns:p14="http://schemas.microsoft.com/office/powerpoint/2010/main" val="32393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turkcell_ppt_10.jpg">
            <a:extLst>
              <a:ext uri="{FF2B5EF4-FFF2-40B4-BE49-F238E27FC236}">
                <a16:creationId xmlns:a16="http://schemas.microsoft.com/office/drawing/2014/main" id="{42EC6DAB-5145-264E-9078-9CC49681C1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4002" cy="5143501"/>
          </a:xfrm>
          <a:prstGeom prst="rect">
            <a:avLst/>
          </a:prstGeom>
        </p:spPr>
      </p:pic>
      <p:sp>
        <p:nvSpPr>
          <p:cNvPr id="2" name="Title 1">
            <a:extLst>
              <a:ext uri="{FF2B5EF4-FFF2-40B4-BE49-F238E27FC236}">
                <a16:creationId xmlns:a16="http://schemas.microsoft.com/office/drawing/2014/main" id="{0801E850-E719-4A4E-B60E-A3EFBB21E672}"/>
              </a:ext>
            </a:extLst>
          </p:cNvPr>
          <p:cNvSpPr>
            <a:spLocks noGrp="1"/>
          </p:cNvSpPr>
          <p:nvPr>
            <p:ph type="title" hasCustomPrompt="1"/>
          </p:nvPr>
        </p:nvSpPr>
        <p:spPr>
          <a:xfrm>
            <a:off x="150388" y="138484"/>
            <a:ext cx="7429507" cy="574385"/>
          </a:xfrm>
        </p:spPr>
        <p:txBody>
          <a:bodyPr>
            <a:normAutofit/>
          </a:bodyPr>
          <a:lstStyle>
            <a:lvl1pPr>
              <a:defRPr sz="3000" b="1"/>
            </a:lvl1pPr>
          </a:lstStyle>
          <a:p>
            <a:r>
              <a:rPr lang="tr-TR" dirty="0"/>
              <a:t>Sunum başlığı için tıklayın</a:t>
            </a:r>
          </a:p>
        </p:txBody>
      </p:sp>
      <p:sp>
        <p:nvSpPr>
          <p:cNvPr id="3" name="Content Placeholder 2">
            <a:extLst>
              <a:ext uri="{FF2B5EF4-FFF2-40B4-BE49-F238E27FC236}">
                <a16:creationId xmlns:a16="http://schemas.microsoft.com/office/drawing/2014/main" id="{32A60CDD-A481-824C-839D-E7BBFEA13F43}"/>
              </a:ext>
            </a:extLst>
          </p:cNvPr>
          <p:cNvSpPr>
            <a:spLocks noGrp="1"/>
          </p:cNvSpPr>
          <p:nvPr>
            <p:ph idx="1" hasCustomPrompt="1"/>
          </p:nvPr>
        </p:nvSpPr>
        <p:spPr>
          <a:xfrm>
            <a:off x="150388" y="1369219"/>
            <a:ext cx="7886700" cy="3263504"/>
          </a:xfrm>
        </p:spPr>
        <p:txBody>
          <a:bodyPr/>
          <a:lstStyle>
            <a:lvl1pPr>
              <a:defRPr/>
            </a:lvl1pPr>
            <a:lvl2pPr>
              <a:defRPr/>
            </a:lvl2pPr>
            <a:lvl3pPr>
              <a:defRPr/>
            </a:lvl3pPr>
            <a:lvl4pPr>
              <a:defRPr/>
            </a:lvl4pPr>
            <a:lvl5pPr>
              <a:defRPr/>
            </a:lvl5pPr>
          </a:lstStyle>
          <a:p>
            <a:pPr lvl="0"/>
            <a:r>
              <a:rPr lang="tr-TR" dirty="0"/>
              <a:t>Metin girmek için tıklayın</a:t>
            </a:r>
            <a:endParaRPr lang="en-US" dirty="0"/>
          </a:p>
          <a:p>
            <a:pPr lvl="1"/>
            <a:r>
              <a:rPr lang="tr-TR" dirty="0"/>
              <a:t>Alt seviye</a:t>
            </a:r>
            <a:endParaRPr lang="en-US" dirty="0"/>
          </a:p>
          <a:p>
            <a:pPr lvl="2"/>
            <a:r>
              <a:rPr lang="tr-TR" dirty="0"/>
              <a:t>Üçüncü alt seviye</a:t>
            </a:r>
            <a:endParaRPr lang="en-US" dirty="0"/>
          </a:p>
          <a:p>
            <a:pPr lvl="3"/>
            <a:r>
              <a:rPr lang="tr-TR" dirty="0"/>
              <a:t>Dördüncü alt seviye</a:t>
            </a:r>
            <a:endParaRPr lang="en-US" dirty="0"/>
          </a:p>
          <a:p>
            <a:pPr lvl="4"/>
            <a:r>
              <a:rPr lang="tr-TR" dirty="0"/>
              <a:t>Beşinci alt seviye</a:t>
            </a:r>
          </a:p>
        </p:txBody>
      </p:sp>
      <p:sp>
        <p:nvSpPr>
          <p:cNvPr id="4" name="Date Placeholder 3">
            <a:extLst>
              <a:ext uri="{FF2B5EF4-FFF2-40B4-BE49-F238E27FC236}">
                <a16:creationId xmlns:a16="http://schemas.microsoft.com/office/drawing/2014/main" id="{3C0A0E1A-89AD-E741-9C65-80F008DCC030}"/>
              </a:ext>
            </a:extLst>
          </p:cNvPr>
          <p:cNvSpPr>
            <a:spLocks noGrp="1"/>
          </p:cNvSpPr>
          <p:nvPr>
            <p:ph type="dt" sz="half" idx="10"/>
          </p:nvPr>
        </p:nvSpPr>
        <p:spPr>
          <a:xfrm>
            <a:off x="5137477" y="4767262"/>
            <a:ext cx="2057400" cy="273844"/>
          </a:xfrm>
        </p:spPr>
        <p:txBody>
          <a:bodyPr/>
          <a:lstStyle>
            <a:lvl1pPr algn="r">
              <a:defRPr/>
            </a:lvl1pPr>
          </a:lstStyle>
          <a:p>
            <a:fld id="{D01208DB-9CCF-5F48-9319-64EC5F05997B}" type="datetimeFigureOut">
              <a:rPr lang="tr-TR" smtClean="0"/>
              <a:pPr/>
              <a:t>19.03.2019</a:t>
            </a:fld>
            <a:endParaRPr lang="tr-TR"/>
          </a:p>
        </p:txBody>
      </p:sp>
      <p:sp>
        <p:nvSpPr>
          <p:cNvPr id="5" name="Footer Placeholder 4">
            <a:extLst>
              <a:ext uri="{FF2B5EF4-FFF2-40B4-BE49-F238E27FC236}">
                <a16:creationId xmlns:a16="http://schemas.microsoft.com/office/drawing/2014/main" id="{A1EFCC53-72D1-8846-89C7-863D006C9603}"/>
              </a:ext>
            </a:extLst>
          </p:cNvPr>
          <p:cNvSpPr>
            <a:spLocks noGrp="1"/>
          </p:cNvSpPr>
          <p:nvPr>
            <p:ph type="ftr" sz="quarter" idx="11"/>
          </p:nvPr>
        </p:nvSpPr>
        <p:spPr>
          <a:xfrm>
            <a:off x="150388" y="4770615"/>
            <a:ext cx="4908876" cy="273844"/>
          </a:xfrm>
        </p:spPr>
        <p:txBody>
          <a:bodyPr/>
          <a:lstStyle>
            <a:lvl1pPr algn="l">
              <a:defRPr/>
            </a:lvl1pPr>
          </a:lstStyle>
          <a:p>
            <a:r>
              <a:rPr lang="tr-TR" dirty="0"/>
              <a:t>Dipnot</a:t>
            </a:r>
          </a:p>
        </p:txBody>
      </p:sp>
      <p:sp>
        <p:nvSpPr>
          <p:cNvPr id="6" name="Slide Number Placeholder 5">
            <a:extLst>
              <a:ext uri="{FF2B5EF4-FFF2-40B4-BE49-F238E27FC236}">
                <a16:creationId xmlns:a16="http://schemas.microsoft.com/office/drawing/2014/main" id="{3E9D7F9F-E487-6441-AF19-179F836EFBD9}"/>
              </a:ext>
            </a:extLst>
          </p:cNvPr>
          <p:cNvSpPr>
            <a:spLocks noGrp="1"/>
          </p:cNvSpPr>
          <p:nvPr>
            <p:ph type="sldNum" sz="quarter" idx="12"/>
          </p:nvPr>
        </p:nvSpPr>
        <p:spPr>
          <a:xfrm>
            <a:off x="7273090" y="4767263"/>
            <a:ext cx="763998" cy="273844"/>
          </a:xfrm>
        </p:spPr>
        <p:txBody>
          <a:bodyPr/>
          <a:lstStyle/>
          <a:p>
            <a:fld id="{C00D0C09-2EE0-374C-8B97-33FC1040D8E1}" type="slidenum">
              <a:rPr lang="tr-TR" smtClean="0"/>
              <a:t>‹#›</a:t>
            </a:fld>
            <a:endParaRPr lang="tr-TR"/>
          </a:p>
        </p:txBody>
      </p:sp>
      <p:sp>
        <p:nvSpPr>
          <p:cNvPr id="9" name="Text Placeholder 12">
            <a:extLst>
              <a:ext uri="{FF2B5EF4-FFF2-40B4-BE49-F238E27FC236}">
                <a16:creationId xmlns:a16="http://schemas.microsoft.com/office/drawing/2014/main" id="{A80B2313-22FD-A945-99C4-5A7225DEE8A1}"/>
              </a:ext>
            </a:extLst>
          </p:cNvPr>
          <p:cNvSpPr>
            <a:spLocks noGrp="1"/>
          </p:cNvSpPr>
          <p:nvPr>
            <p:ph type="body" sz="quarter" idx="14" hasCustomPrompt="1"/>
          </p:nvPr>
        </p:nvSpPr>
        <p:spPr>
          <a:xfrm>
            <a:off x="150388" y="825917"/>
            <a:ext cx="7429507" cy="351101"/>
          </a:xfrm>
        </p:spPr>
        <p:txBody>
          <a:bodyPr anchor="ctr" anchorCtr="0">
            <a:normAutofit/>
          </a:bodyPr>
          <a:lstStyle>
            <a:lvl1pPr marL="0" indent="0">
              <a:lnSpc>
                <a:spcPct val="60000"/>
              </a:lnSpc>
              <a:buNone/>
              <a:defRPr sz="1800" baseline="0">
                <a:solidFill>
                  <a:srgbClr val="3C58A3"/>
                </a:solidFill>
              </a:defRPr>
            </a:lvl1pPr>
          </a:lstStyle>
          <a:p>
            <a:pPr lvl="0"/>
            <a:r>
              <a:rPr lang="en-US" dirty="0"/>
              <a:t>Alt </a:t>
            </a:r>
            <a:r>
              <a:rPr lang="en-US" dirty="0" err="1"/>
              <a:t>ba</a:t>
            </a:r>
            <a:r>
              <a:rPr lang="tr-TR" dirty="0" err="1"/>
              <a:t>şlık</a:t>
            </a:r>
            <a:r>
              <a:rPr lang="tr-TR" dirty="0"/>
              <a:t> için tıklayın</a:t>
            </a:r>
            <a:endParaRPr lang="en-US" dirty="0"/>
          </a:p>
        </p:txBody>
      </p:sp>
    </p:spTree>
    <p:extLst>
      <p:ext uri="{BB962C8B-B14F-4D97-AF65-F5344CB8AC3E}">
        <p14:creationId xmlns:p14="http://schemas.microsoft.com/office/powerpoint/2010/main" val="152255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descr="turkcell_ppt_10.jpg">
            <a:extLst>
              <a:ext uri="{FF2B5EF4-FFF2-40B4-BE49-F238E27FC236}">
                <a16:creationId xmlns:a16="http://schemas.microsoft.com/office/drawing/2014/main" id="{3295BE1B-89A2-4B47-BC0C-42BAAB2C5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4002" cy="5143501"/>
          </a:xfrm>
          <a:prstGeom prst="rect">
            <a:avLst/>
          </a:prstGeom>
        </p:spPr>
      </p:pic>
      <p:sp>
        <p:nvSpPr>
          <p:cNvPr id="2" name="Title 1">
            <a:extLst>
              <a:ext uri="{FF2B5EF4-FFF2-40B4-BE49-F238E27FC236}">
                <a16:creationId xmlns:a16="http://schemas.microsoft.com/office/drawing/2014/main" id="{ED6CC65D-6B83-9A45-93F2-D567708FDB95}"/>
              </a:ext>
            </a:extLst>
          </p:cNvPr>
          <p:cNvSpPr>
            <a:spLocks noGrp="1"/>
          </p:cNvSpPr>
          <p:nvPr>
            <p:ph type="title" hasCustomPrompt="1"/>
          </p:nvPr>
        </p:nvSpPr>
        <p:spPr>
          <a:xfrm>
            <a:off x="159404" y="126331"/>
            <a:ext cx="7420490" cy="578702"/>
          </a:xfrm>
        </p:spPr>
        <p:txBody>
          <a:bodyPr>
            <a:normAutofit/>
          </a:bodyPr>
          <a:lstStyle>
            <a:lvl1pPr>
              <a:defRPr sz="3000" b="1"/>
            </a:lvl1pPr>
          </a:lstStyle>
          <a:p>
            <a:r>
              <a:rPr lang="tr-TR" dirty="0"/>
              <a:t>Sunum başlığı için tıklayın</a:t>
            </a:r>
          </a:p>
        </p:txBody>
      </p:sp>
      <p:sp>
        <p:nvSpPr>
          <p:cNvPr id="3" name="Content Placeholder 2">
            <a:extLst>
              <a:ext uri="{FF2B5EF4-FFF2-40B4-BE49-F238E27FC236}">
                <a16:creationId xmlns:a16="http://schemas.microsoft.com/office/drawing/2014/main" id="{E358A458-5913-7249-9CFD-D52973EF4266}"/>
              </a:ext>
            </a:extLst>
          </p:cNvPr>
          <p:cNvSpPr>
            <a:spLocks noGrp="1"/>
          </p:cNvSpPr>
          <p:nvPr>
            <p:ph sz="half" idx="1" hasCustomPrompt="1"/>
          </p:nvPr>
        </p:nvSpPr>
        <p:spPr>
          <a:xfrm>
            <a:off x="213548" y="1369219"/>
            <a:ext cx="3807923" cy="3263504"/>
          </a:xfrm>
        </p:spPr>
        <p:txBody>
          <a:bodyPr/>
          <a:lstStyle>
            <a:lvl1pPr>
              <a:defRPr/>
            </a:lvl1pPr>
            <a:lvl2pPr>
              <a:defRPr/>
            </a:lvl2pPr>
            <a:lvl3pPr>
              <a:defRPr/>
            </a:lvl3pPr>
            <a:lvl4pPr>
              <a:defRPr/>
            </a:lvl4pPr>
            <a:lvl5pPr>
              <a:defRPr/>
            </a:lvl5pPr>
          </a:lstStyle>
          <a:p>
            <a:pPr lvl="0"/>
            <a:r>
              <a:rPr lang="tr-TR" dirty="0"/>
              <a:t>Metin girmek için tıklayın</a:t>
            </a:r>
            <a:endParaRPr lang="en-US" dirty="0"/>
          </a:p>
          <a:p>
            <a:pPr lvl="1"/>
            <a:r>
              <a:rPr lang="tr-TR" dirty="0"/>
              <a:t>Alt seviye</a:t>
            </a:r>
            <a:endParaRPr lang="en-US" dirty="0"/>
          </a:p>
          <a:p>
            <a:pPr lvl="2"/>
            <a:r>
              <a:rPr lang="tr-TR" dirty="0"/>
              <a:t>Üçüncü alt seviye</a:t>
            </a:r>
            <a:endParaRPr lang="en-US" dirty="0"/>
          </a:p>
          <a:p>
            <a:pPr lvl="3"/>
            <a:r>
              <a:rPr lang="tr-TR" dirty="0"/>
              <a:t>Dördüncü alt seviye</a:t>
            </a:r>
            <a:endParaRPr lang="en-US" dirty="0"/>
          </a:p>
          <a:p>
            <a:pPr lvl="4"/>
            <a:r>
              <a:rPr lang="tr-TR" dirty="0"/>
              <a:t>Beşinci alt seviye</a:t>
            </a:r>
          </a:p>
        </p:txBody>
      </p:sp>
      <p:sp>
        <p:nvSpPr>
          <p:cNvPr id="4" name="Content Placeholder 3">
            <a:extLst>
              <a:ext uri="{FF2B5EF4-FFF2-40B4-BE49-F238E27FC236}">
                <a16:creationId xmlns:a16="http://schemas.microsoft.com/office/drawing/2014/main" id="{5CEF7318-09A6-3F40-83FC-439FDAA8F9E4}"/>
              </a:ext>
            </a:extLst>
          </p:cNvPr>
          <p:cNvSpPr>
            <a:spLocks noGrp="1"/>
          </p:cNvSpPr>
          <p:nvPr>
            <p:ph sz="half" idx="2" hasCustomPrompt="1"/>
          </p:nvPr>
        </p:nvSpPr>
        <p:spPr>
          <a:xfrm>
            <a:off x="4214048" y="1369219"/>
            <a:ext cx="3808561" cy="3263504"/>
          </a:xfrm>
        </p:spPr>
        <p:txBody>
          <a:bodyPr/>
          <a:lstStyle>
            <a:lvl1pPr>
              <a:defRPr/>
            </a:lvl1pPr>
            <a:lvl2pPr>
              <a:defRPr/>
            </a:lvl2pPr>
            <a:lvl3pPr>
              <a:defRPr/>
            </a:lvl3pPr>
            <a:lvl4pPr>
              <a:defRPr/>
            </a:lvl4pPr>
            <a:lvl5pPr>
              <a:defRPr/>
            </a:lvl5pPr>
          </a:lstStyle>
          <a:p>
            <a:pPr lvl="0"/>
            <a:r>
              <a:rPr lang="tr-TR" dirty="0"/>
              <a:t>Metin girmek için tıklayın</a:t>
            </a:r>
            <a:endParaRPr lang="en-US" dirty="0"/>
          </a:p>
          <a:p>
            <a:pPr lvl="1"/>
            <a:r>
              <a:rPr lang="tr-TR" dirty="0"/>
              <a:t>Alt seviye</a:t>
            </a:r>
            <a:endParaRPr lang="en-US" dirty="0"/>
          </a:p>
          <a:p>
            <a:pPr lvl="2"/>
            <a:r>
              <a:rPr lang="tr-TR" dirty="0"/>
              <a:t>Üçüncü alt seviye</a:t>
            </a:r>
            <a:endParaRPr lang="en-US" dirty="0"/>
          </a:p>
          <a:p>
            <a:pPr lvl="3"/>
            <a:r>
              <a:rPr lang="tr-TR" dirty="0"/>
              <a:t>Dördüncü alt seviye</a:t>
            </a:r>
            <a:endParaRPr lang="en-US" dirty="0"/>
          </a:p>
          <a:p>
            <a:pPr lvl="4"/>
            <a:r>
              <a:rPr lang="tr-TR" dirty="0"/>
              <a:t>Beşinci alt seviye</a:t>
            </a:r>
          </a:p>
        </p:txBody>
      </p:sp>
      <p:sp>
        <p:nvSpPr>
          <p:cNvPr id="5" name="Date Placeholder 4">
            <a:extLst>
              <a:ext uri="{FF2B5EF4-FFF2-40B4-BE49-F238E27FC236}">
                <a16:creationId xmlns:a16="http://schemas.microsoft.com/office/drawing/2014/main" id="{6DF23F96-DB8E-A441-B580-4A09B128A96B}"/>
              </a:ext>
            </a:extLst>
          </p:cNvPr>
          <p:cNvSpPr>
            <a:spLocks noGrp="1"/>
          </p:cNvSpPr>
          <p:nvPr>
            <p:ph type="dt" sz="half" idx="10"/>
          </p:nvPr>
        </p:nvSpPr>
        <p:spPr>
          <a:xfrm>
            <a:off x="5147855" y="4767263"/>
            <a:ext cx="2057400" cy="273844"/>
          </a:xfrm>
        </p:spPr>
        <p:txBody>
          <a:bodyPr/>
          <a:lstStyle>
            <a:lvl1pPr algn="r">
              <a:defRPr/>
            </a:lvl1pPr>
          </a:lstStyle>
          <a:p>
            <a:fld id="{D01208DB-9CCF-5F48-9319-64EC5F05997B}" type="datetimeFigureOut">
              <a:rPr lang="tr-TR" smtClean="0"/>
              <a:pPr/>
              <a:t>19.03.2019</a:t>
            </a:fld>
            <a:endParaRPr lang="tr-TR"/>
          </a:p>
        </p:txBody>
      </p:sp>
      <p:sp>
        <p:nvSpPr>
          <p:cNvPr id="6" name="Footer Placeholder 5">
            <a:extLst>
              <a:ext uri="{FF2B5EF4-FFF2-40B4-BE49-F238E27FC236}">
                <a16:creationId xmlns:a16="http://schemas.microsoft.com/office/drawing/2014/main" id="{1E4689EF-10DE-0C40-820E-2B73072410D6}"/>
              </a:ext>
            </a:extLst>
          </p:cNvPr>
          <p:cNvSpPr>
            <a:spLocks noGrp="1"/>
          </p:cNvSpPr>
          <p:nvPr>
            <p:ph type="ftr" sz="quarter" idx="11"/>
          </p:nvPr>
        </p:nvSpPr>
        <p:spPr>
          <a:xfrm>
            <a:off x="213548" y="4767263"/>
            <a:ext cx="4841615" cy="273844"/>
          </a:xfrm>
        </p:spPr>
        <p:txBody>
          <a:bodyPr/>
          <a:lstStyle>
            <a:lvl1pPr algn="l">
              <a:defRPr/>
            </a:lvl1pPr>
          </a:lstStyle>
          <a:p>
            <a:r>
              <a:rPr lang="tr-TR" dirty="0"/>
              <a:t>Dipnot</a:t>
            </a:r>
          </a:p>
        </p:txBody>
      </p:sp>
      <p:sp>
        <p:nvSpPr>
          <p:cNvPr id="7" name="Slide Number Placeholder 6">
            <a:extLst>
              <a:ext uri="{FF2B5EF4-FFF2-40B4-BE49-F238E27FC236}">
                <a16:creationId xmlns:a16="http://schemas.microsoft.com/office/drawing/2014/main" id="{29D13CFE-BBE8-CD45-9737-9CA9B39B0C09}"/>
              </a:ext>
            </a:extLst>
          </p:cNvPr>
          <p:cNvSpPr>
            <a:spLocks noGrp="1"/>
          </p:cNvSpPr>
          <p:nvPr>
            <p:ph type="sldNum" sz="quarter" idx="12"/>
          </p:nvPr>
        </p:nvSpPr>
        <p:spPr>
          <a:xfrm>
            <a:off x="7297947" y="4767263"/>
            <a:ext cx="724662" cy="273844"/>
          </a:xfrm>
        </p:spPr>
        <p:txBody>
          <a:bodyPr/>
          <a:lstStyle/>
          <a:p>
            <a:fld id="{C00D0C09-2EE0-374C-8B97-33FC1040D8E1}" type="slidenum">
              <a:rPr lang="tr-TR" smtClean="0"/>
              <a:t>‹#›</a:t>
            </a:fld>
            <a:endParaRPr lang="tr-TR"/>
          </a:p>
        </p:txBody>
      </p:sp>
      <p:sp>
        <p:nvSpPr>
          <p:cNvPr id="14" name="Text Placeholder 12">
            <a:extLst>
              <a:ext uri="{FF2B5EF4-FFF2-40B4-BE49-F238E27FC236}">
                <a16:creationId xmlns:a16="http://schemas.microsoft.com/office/drawing/2014/main" id="{CE770650-7C27-5549-8199-F664DB890800}"/>
              </a:ext>
            </a:extLst>
          </p:cNvPr>
          <p:cNvSpPr>
            <a:spLocks noGrp="1"/>
          </p:cNvSpPr>
          <p:nvPr>
            <p:ph type="body" sz="quarter" idx="14" hasCustomPrompt="1"/>
          </p:nvPr>
        </p:nvSpPr>
        <p:spPr>
          <a:xfrm>
            <a:off x="159403" y="825917"/>
            <a:ext cx="7420490" cy="351101"/>
          </a:xfrm>
        </p:spPr>
        <p:txBody>
          <a:bodyPr anchor="ctr" anchorCtr="0">
            <a:normAutofit/>
          </a:bodyPr>
          <a:lstStyle>
            <a:lvl1pPr marL="0" indent="0">
              <a:lnSpc>
                <a:spcPct val="60000"/>
              </a:lnSpc>
              <a:buNone/>
              <a:defRPr sz="1800" baseline="0">
                <a:solidFill>
                  <a:srgbClr val="3C58A3"/>
                </a:solidFill>
              </a:defRPr>
            </a:lvl1pPr>
          </a:lstStyle>
          <a:p>
            <a:pPr lvl="0"/>
            <a:r>
              <a:rPr lang="en-US" dirty="0"/>
              <a:t>Alt </a:t>
            </a:r>
            <a:r>
              <a:rPr lang="en-US" dirty="0" err="1"/>
              <a:t>başlık</a:t>
            </a:r>
            <a:endParaRPr lang="en-US" dirty="0"/>
          </a:p>
        </p:txBody>
      </p:sp>
    </p:spTree>
    <p:extLst>
      <p:ext uri="{BB962C8B-B14F-4D97-AF65-F5344CB8AC3E}">
        <p14:creationId xmlns:p14="http://schemas.microsoft.com/office/powerpoint/2010/main" val="325943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turkcell_ppt_10.jpg">
            <a:extLst>
              <a:ext uri="{FF2B5EF4-FFF2-40B4-BE49-F238E27FC236}">
                <a16:creationId xmlns:a16="http://schemas.microsoft.com/office/drawing/2014/main" id="{9E110E27-2AEF-A34C-ABF9-73BB3F509A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4002" cy="5143501"/>
          </a:xfrm>
          <a:prstGeom prst="rect">
            <a:avLst/>
          </a:prstGeom>
        </p:spPr>
      </p:pic>
      <p:sp>
        <p:nvSpPr>
          <p:cNvPr id="2" name="Title 1">
            <a:extLst>
              <a:ext uri="{FF2B5EF4-FFF2-40B4-BE49-F238E27FC236}">
                <a16:creationId xmlns:a16="http://schemas.microsoft.com/office/drawing/2014/main" id="{F7F733EA-7E80-594B-9E42-BCFCF0F1072B}"/>
              </a:ext>
            </a:extLst>
          </p:cNvPr>
          <p:cNvSpPr>
            <a:spLocks noGrp="1"/>
          </p:cNvSpPr>
          <p:nvPr>
            <p:ph type="title" hasCustomPrompt="1"/>
          </p:nvPr>
        </p:nvSpPr>
        <p:spPr>
          <a:xfrm>
            <a:off x="159404" y="126332"/>
            <a:ext cx="7420490" cy="578702"/>
          </a:xfrm>
        </p:spPr>
        <p:txBody>
          <a:bodyPr>
            <a:normAutofit/>
          </a:bodyPr>
          <a:lstStyle>
            <a:lvl1pPr>
              <a:defRPr sz="3000" b="1"/>
            </a:lvl1pPr>
          </a:lstStyle>
          <a:p>
            <a:r>
              <a:rPr lang="tr-TR" dirty="0"/>
              <a:t>Sunum başlığı için tıklayın</a:t>
            </a:r>
          </a:p>
        </p:txBody>
      </p:sp>
      <p:sp>
        <p:nvSpPr>
          <p:cNvPr id="3" name="Date Placeholder 2">
            <a:extLst>
              <a:ext uri="{FF2B5EF4-FFF2-40B4-BE49-F238E27FC236}">
                <a16:creationId xmlns:a16="http://schemas.microsoft.com/office/drawing/2014/main" id="{1B733894-4092-C742-A8EE-6C4F7B88D1DA}"/>
              </a:ext>
            </a:extLst>
          </p:cNvPr>
          <p:cNvSpPr>
            <a:spLocks noGrp="1"/>
          </p:cNvSpPr>
          <p:nvPr>
            <p:ph type="dt" sz="half" idx="10"/>
          </p:nvPr>
        </p:nvSpPr>
        <p:spPr>
          <a:xfrm>
            <a:off x="5147855" y="4767262"/>
            <a:ext cx="2057400" cy="273844"/>
          </a:xfrm>
        </p:spPr>
        <p:txBody>
          <a:bodyPr/>
          <a:lstStyle>
            <a:lvl1pPr algn="r">
              <a:defRPr/>
            </a:lvl1pPr>
          </a:lstStyle>
          <a:p>
            <a:fld id="{D01208DB-9CCF-5F48-9319-64EC5F05997B}" type="datetimeFigureOut">
              <a:rPr lang="tr-TR" smtClean="0"/>
              <a:pPr/>
              <a:t>19.03.2019</a:t>
            </a:fld>
            <a:endParaRPr lang="tr-TR"/>
          </a:p>
        </p:txBody>
      </p:sp>
      <p:sp>
        <p:nvSpPr>
          <p:cNvPr id="4" name="Footer Placeholder 3">
            <a:extLst>
              <a:ext uri="{FF2B5EF4-FFF2-40B4-BE49-F238E27FC236}">
                <a16:creationId xmlns:a16="http://schemas.microsoft.com/office/drawing/2014/main" id="{F367BD86-662D-DE4E-A7B3-BAC53BDF9645}"/>
              </a:ext>
            </a:extLst>
          </p:cNvPr>
          <p:cNvSpPr>
            <a:spLocks noGrp="1"/>
          </p:cNvSpPr>
          <p:nvPr>
            <p:ph type="ftr" sz="quarter" idx="11"/>
          </p:nvPr>
        </p:nvSpPr>
        <p:spPr>
          <a:xfrm>
            <a:off x="213547" y="4767262"/>
            <a:ext cx="4841615" cy="273844"/>
          </a:xfrm>
        </p:spPr>
        <p:txBody>
          <a:bodyPr anchor="ctr" anchorCtr="0"/>
          <a:lstStyle>
            <a:lvl1pPr algn="l">
              <a:defRPr/>
            </a:lvl1pPr>
          </a:lstStyle>
          <a:p>
            <a:r>
              <a:rPr lang="tr-TR" dirty="0" err="1"/>
              <a:t>Dipnote</a:t>
            </a:r>
            <a:endParaRPr lang="tr-TR" dirty="0"/>
          </a:p>
        </p:txBody>
      </p:sp>
      <p:sp>
        <p:nvSpPr>
          <p:cNvPr id="5" name="Slide Number Placeholder 4">
            <a:extLst>
              <a:ext uri="{FF2B5EF4-FFF2-40B4-BE49-F238E27FC236}">
                <a16:creationId xmlns:a16="http://schemas.microsoft.com/office/drawing/2014/main" id="{8127DAE5-42C6-524F-9F28-ACB8AC5E45C8}"/>
              </a:ext>
            </a:extLst>
          </p:cNvPr>
          <p:cNvSpPr>
            <a:spLocks noGrp="1"/>
          </p:cNvSpPr>
          <p:nvPr>
            <p:ph type="sldNum" sz="quarter" idx="12"/>
          </p:nvPr>
        </p:nvSpPr>
        <p:spPr>
          <a:xfrm>
            <a:off x="7297947" y="4767263"/>
            <a:ext cx="724662" cy="273844"/>
          </a:xfrm>
        </p:spPr>
        <p:txBody>
          <a:bodyPr/>
          <a:lstStyle/>
          <a:p>
            <a:fld id="{C00D0C09-2EE0-374C-8B97-33FC1040D8E1}" type="slidenum">
              <a:rPr lang="tr-TR" smtClean="0"/>
              <a:t>‹#›</a:t>
            </a:fld>
            <a:endParaRPr lang="tr-TR"/>
          </a:p>
        </p:txBody>
      </p:sp>
    </p:spTree>
    <p:extLst>
      <p:ext uri="{BB962C8B-B14F-4D97-AF65-F5344CB8AC3E}">
        <p14:creationId xmlns:p14="http://schemas.microsoft.com/office/powerpoint/2010/main" val="9719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tr" sz="1000">
                <a:solidFill>
                  <a:schemeClr val="dk2"/>
                </a:solidFill>
              </a:rPr>
              <a:t>‹#›</a:t>
            </a:fld>
            <a:endParaRPr lang="t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2" name="Text Placeholder 1">
            <a:extLst>
              <a:ext uri="{FF2B5EF4-FFF2-40B4-BE49-F238E27FC236}">
                <a16:creationId xmlns:a16="http://schemas.microsoft.com/office/drawing/2014/main" id="{957D0F9C-8B9E-0841-B054-97A8F4397ABF}"/>
              </a:ext>
            </a:extLst>
          </p:cNvPr>
          <p:cNvSpPr>
            <a:spLocks noGrp="1"/>
          </p:cNvSpPr>
          <p:nvPr>
            <p:ph type="body" sz="quarter" idx="10"/>
          </p:nvPr>
        </p:nvSpPr>
        <p:spPr/>
        <p:txBody>
          <a:bodyPr>
            <a:normAutofit fontScale="92500" lnSpcReduction="20000"/>
          </a:bodyPr>
          <a:lstStyle/>
          <a:p>
            <a:r>
              <a:rPr lang="tr-TR" dirty="0" err="1"/>
              <a:t>Android</a:t>
            </a:r>
            <a:r>
              <a:rPr lang="tr-TR" dirty="0"/>
              <a:t> 301 1. Gün</a:t>
            </a:r>
          </a:p>
        </p:txBody>
      </p:sp>
      <p:sp>
        <p:nvSpPr>
          <p:cNvPr id="4" name="Subtitle 3">
            <a:extLst>
              <a:ext uri="{FF2B5EF4-FFF2-40B4-BE49-F238E27FC236}">
                <a16:creationId xmlns:a16="http://schemas.microsoft.com/office/drawing/2014/main" id="{674919FD-3CD4-DB42-86B7-F8818D54B7E1}"/>
              </a:ext>
            </a:extLst>
          </p:cNvPr>
          <p:cNvSpPr>
            <a:spLocks noGrp="1"/>
          </p:cNvSpPr>
          <p:nvPr>
            <p:ph type="subTitle" idx="1"/>
          </p:nvPr>
        </p:nvSpPr>
        <p:spPr/>
        <p:txBody>
          <a:bodyPr/>
          <a:lstStyle/>
          <a:p>
            <a:r>
              <a:rPr lang="tr-TR" dirty="0"/>
              <a:t>Geleceği Yazan Kadınlar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4D0FB6D-4984-BD45-8C88-62C3205CABD7}"/>
              </a:ext>
            </a:extLst>
          </p:cNvPr>
          <p:cNvSpPr txBox="1">
            <a:spLocks/>
          </p:cNvSpPr>
          <p:nvPr/>
        </p:nvSpPr>
        <p:spPr>
          <a:xfrm>
            <a:off x="469481" y="417093"/>
            <a:ext cx="4046621" cy="5730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tr-TR" dirty="0"/>
              <a:t>Ses Kayıt İşlemi</a:t>
            </a:r>
          </a:p>
        </p:txBody>
      </p:sp>
      <p:sp>
        <p:nvSpPr>
          <p:cNvPr id="3" name="TextBox 2">
            <a:extLst>
              <a:ext uri="{FF2B5EF4-FFF2-40B4-BE49-F238E27FC236}">
                <a16:creationId xmlns:a16="http://schemas.microsoft.com/office/drawing/2014/main" id="{46AF42CE-CFBB-784E-913B-24A8EFE25C99}"/>
              </a:ext>
            </a:extLst>
          </p:cNvPr>
          <p:cNvSpPr txBox="1"/>
          <p:nvPr/>
        </p:nvSpPr>
        <p:spPr>
          <a:xfrm>
            <a:off x="469481" y="990180"/>
            <a:ext cx="7691529" cy="4339650"/>
          </a:xfrm>
          <a:prstGeom prst="rect">
            <a:avLst/>
          </a:prstGeom>
          <a:noFill/>
        </p:spPr>
        <p:txBody>
          <a:bodyPr wrap="none" rtlCol="0">
            <a:spAutoFit/>
          </a:bodyPr>
          <a:lstStyle/>
          <a:p>
            <a:r>
              <a:rPr lang="tr-TR" sz="1200" dirty="0"/>
              <a:t>Ses kayıt işlemi için</a:t>
            </a:r>
            <a:br>
              <a:rPr lang="tr-TR" sz="1200" dirty="0"/>
            </a:br>
            <a:r>
              <a:rPr lang="tr-TR" sz="1200" dirty="0" err="1"/>
              <a:t>MediaRecorder</a:t>
            </a:r>
            <a:r>
              <a:rPr lang="tr-TR" sz="1200" dirty="0"/>
              <a:t> sınıfı kullanılmaktadır.</a:t>
            </a:r>
          </a:p>
          <a:p>
            <a:endParaRPr lang="tr-TR" sz="1200" dirty="0"/>
          </a:p>
          <a:p>
            <a:r>
              <a:rPr lang="tr-TR" sz="1200" dirty="0"/>
              <a:t>Ses Oynatma işlemi için.</a:t>
            </a:r>
            <a:br>
              <a:rPr lang="tr-TR" sz="1200" dirty="0"/>
            </a:br>
            <a:r>
              <a:rPr lang="tr-TR" sz="1200" dirty="0" err="1"/>
              <a:t>MediaPlayer</a:t>
            </a:r>
            <a:r>
              <a:rPr lang="tr-TR" sz="1200" dirty="0"/>
              <a:t> sınıfı kullanılmaktadır.</a:t>
            </a:r>
          </a:p>
          <a:p>
            <a:endParaRPr lang="tr-TR" sz="1200" dirty="0"/>
          </a:p>
          <a:p>
            <a:r>
              <a:rPr lang="tr-TR" sz="1200" dirty="0"/>
              <a:t>Ses kayıt ve depolama işlemleri için </a:t>
            </a:r>
            <a:r>
              <a:rPr lang="tr-TR" sz="1200" dirty="0" err="1"/>
              <a:t>Manifest</a:t>
            </a:r>
            <a:r>
              <a:rPr lang="tr-TR" sz="1200" dirty="0"/>
              <a:t> dosyamızda aşağıdaki izinlerinin alınması gerekmektedir. Ayrıca </a:t>
            </a:r>
            <a:br>
              <a:rPr lang="tr-TR" sz="1200" dirty="0"/>
            </a:br>
            <a:r>
              <a:rPr lang="tr-TR" sz="1200" dirty="0"/>
              <a:t>kullanıcıdan </a:t>
            </a:r>
            <a:r>
              <a:rPr lang="tr-TR" sz="1200" dirty="0" err="1"/>
              <a:t>run</a:t>
            </a:r>
            <a:r>
              <a:rPr lang="tr-TR" sz="1200" dirty="0"/>
              <a:t> time izinlerinin de </a:t>
            </a:r>
            <a:r>
              <a:rPr lang="tr-TR" sz="1200"/>
              <a:t>alınması gerekmektedir.</a:t>
            </a:r>
            <a:br>
              <a:rPr lang="tr-TR" sz="1200" dirty="0"/>
            </a:br>
            <a:r>
              <a:rPr lang="tr-TR" sz="1200" dirty="0"/>
              <a:t>&lt;</a:t>
            </a:r>
            <a:r>
              <a:rPr lang="tr-TR" sz="1200" b="1" dirty="0" err="1"/>
              <a:t>uses-permission</a:t>
            </a:r>
            <a:r>
              <a:rPr lang="tr-TR" sz="1200" b="1" dirty="0"/>
              <a:t> </a:t>
            </a:r>
            <a:r>
              <a:rPr lang="tr-TR" sz="1200" b="1" dirty="0" err="1"/>
              <a:t>android:name</a:t>
            </a:r>
            <a:r>
              <a:rPr lang="tr-TR" sz="1200" b="1" dirty="0"/>
              <a:t>="</a:t>
            </a:r>
            <a:r>
              <a:rPr lang="tr-TR" sz="1200" b="1" dirty="0" err="1"/>
              <a:t>android.permission.RECORD_AUDIO</a:t>
            </a:r>
            <a:r>
              <a:rPr lang="tr-TR" sz="1200" b="1" dirty="0"/>
              <a:t>" </a:t>
            </a:r>
            <a:r>
              <a:rPr lang="tr-TR" sz="1200" dirty="0"/>
              <a:t>/&gt;</a:t>
            </a:r>
            <a:br>
              <a:rPr lang="tr-TR" sz="1200" dirty="0"/>
            </a:br>
            <a:r>
              <a:rPr lang="tr-TR" sz="1200" dirty="0"/>
              <a:t>&lt;</a:t>
            </a:r>
            <a:r>
              <a:rPr lang="tr-TR" sz="1200" b="1" dirty="0" err="1"/>
              <a:t>uses-permission</a:t>
            </a:r>
            <a:r>
              <a:rPr lang="tr-TR" sz="1200" b="1" dirty="0"/>
              <a:t> </a:t>
            </a:r>
            <a:r>
              <a:rPr lang="tr-TR" sz="1200" b="1" dirty="0" err="1"/>
              <a:t>android:name</a:t>
            </a:r>
            <a:r>
              <a:rPr lang="tr-TR" sz="1200" b="1" dirty="0"/>
              <a:t>="</a:t>
            </a:r>
            <a:r>
              <a:rPr lang="tr-TR" sz="1200" b="1" dirty="0" err="1"/>
              <a:t>android.permission.WRITE_EXTERNAL_STORAGE</a:t>
            </a:r>
            <a:r>
              <a:rPr lang="tr-TR" sz="1200" b="1" dirty="0"/>
              <a:t>" </a:t>
            </a:r>
            <a:r>
              <a:rPr lang="tr-TR" sz="1200" dirty="0"/>
              <a:t>/&gt;</a:t>
            </a:r>
          </a:p>
          <a:p>
            <a:endParaRPr lang="tr-TR" sz="1200" dirty="0"/>
          </a:p>
          <a:p>
            <a:r>
              <a:rPr lang="tr-TR" sz="1200" dirty="0"/>
              <a:t>Kayıt işlemi için </a:t>
            </a:r>
            <a:r>
              <a:rPr lang="tr-TR" sz="1200" dirty="0" err="1"/>
              <a:t>MediaRecorder</a:t>
            </a:r>
            <a:r>
              <a:rPr lang="tr-TR" sz="1200" dirty="0"/>
              <a:t> sınıfının aşağıdaki </a:t>
            </a:r>
            <a:r>
              <a:rPr lang="tr-TR" sz="1200" dirty="0" err="1"/>
              <a:t>metodları</a:t>
            </a:r>
            <a:r>
              <a:rPr lang="tr-TR" sz="1200" dirty="0"/>
              <a:t> kullanılmalıdır.</a:t>
            </a:r>
          </a:p>
          <a:p>
            <a:r>
              <a:rPr lang="tr-TR" sz="1200" b="1" dirty="0" err="1"/>
              <a:t>recorder</a:t>
            </a:r>
            <a:r>
              <a:rPr lang="tr-TR" sz="1200" dirty="0" err="1"/>
              <a:t>.setAudioSource</a:t>
            </a:r>
            <a:r>
              <a:rPr lang="tr-TR" sz="1200" dirty="0"/>
              <a:t>(</a:t>
            </a:r>
            <a:r>
              <a:rPr lang="tr-TR" sz="1200" dirty="0" err="1"/>
              <a:t>MediaRecorder.AudioSource.</a:t>
            </a:r>
            <a:r>
              <a:rPr lang="tr-TR" sz="1200" b="1" i="1" dirty="0" err="1"/>
              <a:t>MIC</a:t>
            </a:r>
            <a:r>
              <a:rPr lang="tr-TR" sz="1200" dirty="0"/>
              <a:t>);</a:t>
            </a:r>
            <a:br>
              <a:rPr lang="tr-TR" sz="1200" dirty="0"/>
            </a:br>
            <a:r>
              <a:rPr lang="tr-TR" sz="1200" b="1" dirty="0" err="1"/>
              <a:t>recorder</a:t>
            </a:r>
            <a:r>
              <a:rPr lang="tr-TR" sz="1200" dirty="0" err="1"/>
              <a:t>.setOutputFormat</a:t>
            </a:r>
            <a:r>
              <a:rPr lang="tr-TR" sz="1200" dirty="0"/>
              <a:t>(</a:t>
            </a:r>
            <a:r>
              <a:rPr lang="tr-TR" sz="1200" dirty="0" err="1"/>
              <a:t>MediaRecorder.OutputFormat.</a:t>
            </a:r>
            <a:r>
              <a:rPr lang="tr-TR" sz="1200" b="1" i="1" dirty="0" err="1"/>
              <a:t>THREE_GPP</a:t>
            </a:r>
            <a:r>
              <a:rPr lang="tr-TR" sz="1200" dirty="0"/>
              <a:t>);</a:t>
            </a:r>
            <a:br>
              <a:rPr lang="tr-TR" sz="1200" dirty="0"/>
            </a:br>
            <a:r>
              <a:rPr lang="tr-TR" sz="1200" b="1" dirty="0" err="1"/>
              <a:t>recorder</a:t>
            </a:r>
            <a:r>
              <a:rPr lang="tr-TR" sz="1200" dirty="0" err="1"/>
              <a:t>.setAudioEncoder</a:t>
            </a:r>
            <a:r>
              <a:rPr lang="tr-TR" sz="1200" dirty="0"/>
              <a:t>(</a:t>
            </a:r>
            <a:r>
              <a:rPr lang="tr-TR" sz="1200" dirty="0" err="1"/>
              <a:t>MediaRecorder.AudioEncoder.</a:t>
            </a:r>
            <a:r>
              <a:rPr lang="tr-TR" sz="1200" b="1" i="1" dirty="0" err="1"/>
              <a:t>AMR_NB</a:t>
            </a:r>
            <a:r>
              <a:rPr lang="tr-TR" sz="1200" dirty="0"/>
              <a:t>);</a:t>
            </a:r>
          </a:p>
          <a:p>
            <a:r>
              <a:rPr lang="tr-TR" sz="1200" b="1" dirty="0" err="1"/>
              <a:t>recorder</a:t>
            </a:r>
            <a:r>
              <a:rPr lang="tr-TR" sz="1200" dirty="0" err="1"/>
              <a:t>.prepare</a:t>
            </a:r>
            <a:r>
              <a:rPr lang="tr-TR" sz="1200" dirty="0"/>
              <a:t>();</a:t>
            </a:r>
            <a:br>
              <a:rPr lang="tr-TR" sz="1200" dirty="0"/>
            </a:br>
            <a:r>
              <a:rPr lang="tr-TR" sz="1200" b="1" dirty="0" err="1"/>
              <a:t>recorder</a:t>
            </a:r>
            <a:r>
              <a:rPr lang="tr-TR" sz="1200" dirty="0" err="1"/>
              <a:t>.start</a:t>
            </a:r>
            <a:r>
              <a:rPr lang="tr-TR" sz="1200" dirty="0"/>
              <a:t>();</a:t>
            </a:r>
          </a:p>
          <a:p>
            <a:endParaRPr lang="tr-TR" sz="1200" dirty="0"/>
          </a:p>
          <a:p>
            <a:r>
              <a:rPr lang="tr-TR" sz="1200" dirty="0"/>
              <a:t>Oynatma işlemi için </a:t>
            </a:r>
            <a:r>
              <a:rPr lang="tr-TR" sz="1200" dirty="0" err="1"/>
              <a:t>MediaPlayer</a:t>
            </a:r>
            <a:r>
              <a:rPr lang="tr-TR" sz="1200" dirty="0"/>
              <a:t> sınıfının aşağıdaki </a:t>
            </a:r>
            <a:r>
              <a:rPr lang="tr-TR" sz="1200" dirty="0" err="1"/>
              <a:t>metodları</a:t>
            </a:r>
            <a:r>
              <a:rPr lang="tr-TR" sz="1200" dirty="0"/>
              <a:t> kullanılmalıdır.</a:t>
            </a:r>
          </a:p>
          <a:p>
            <a:r>
              <a:rPr lang="tr-TR" sz="1200" b="1" dirty="0" err="1"/>
              <a:t>player</a:t>
            </a:r>
            <a:r>
              <a:rPr lang="tr-TR" sz="1200" dirty="0" err="1"/>
              <a:t>.setDataSource</a:t>
            </a:r>
            <a:r>
              <a:rPr lang="tr-TR" sz="1200" dirty="0"/>
              <a:t>(</a:t>
            </a:r>
            <a:r>
              <a:rPr lang="tr-TR" sz="1200" b="1" dirty="0" err="1"/>
              <a:t>filepath</a:t>
            </a:r>
            <a:r>
              <a:rPr lang="tr-TR" sz="1200" dirty="0"/>
              <a:t>);</a:t>
            </a:r>
            <a:br>
              <a:rPr lang="tr-TR" sz="1200" dirty="0"/>
            </a:br>
            <a:r>
              <a:rPr lang="tr-TR" sz="1200" b="1" dirty="0" err="1"/>
              <a:t>player</a:t>
            </a:r>
            <a:r>
              <a:rPr lang="tr-TR" sz="1200" dirty="0" err="1"/>
              <a:t>.prepare</a:t>
            </a:r>
            <a:r>
              <a:rPr lang="tr-TR" sz="1200" dirty="0"/>
              <a:t>();</a:t>
            </a:r>
            <a:br>
              <a:rPr lang="tr-TR" sz="1200" dirty="0"/>
            </a:br>
            <a:r>
              <a:rPr lang="tr-TR" sz="1200" b="1" dirty="0" err="1"/>
              <a:t>player</a:t>
            </a:r>
            <a:r>
              <a:rPr lang="tr-TR" sz="1200" dirty="0" err="1"/>
              <a:t>.start</a:t>
            </a:r>
            <a:r>
              <a:rPr lang="tr-TR" sz="1200" dirty="0"/>
              <a:t>();</a:t>
            </a:r>
          </a:p>
          <a:p>
            <a:endParaRPr lang="tr-TR" sz="1200" dirty="0"/>
          </a:p>
        </p:txBody>
      </p:sp>
    </p:spTree>
    <p:extLst>
      <p:ext uri="{BB962C8B-B14F-4D97-AF65-F5344CB8AC3E}">
        <p14:creationId xmlns:p14="http://schemas.microsoft.com/office/powerpoint/2010/main" val="215155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3AD47-0677-C842-9A38-17F562C06863}"/>
              </a:ext>
            </a:extLst>
          </p:cNvPr>
          <p:cNvPicPr>
            <a:picLocks noChangeAspect="1"/>
          </p:cNvPicPr>
          <p:nvPr/>
        </p:nvPicPr>
        <p:blipFill>
          <a:blip r:embed="rId2"/>
          <a:stretch>
            <a:fillRect/>
          </a:stretch>
        </p:blipFill>
        <p:spPr>
          <a:xfrm>
            <a:off x="5101553" y="521368"/>
            <a:ext cx="1756934" cy="3611477"/>
          </a:xfrm>
          <a:prstGeom prst="rect">
            <a:avLst/>
          </a:prstGeom>
        </p:spPr>
      </p:pic>
      <p:sp>
        <p:nvSpPr>
          <p:cNvPr id="4" name="Unvan 1">
            <a:extLst>
              <a:ext uri="{FF2B5EF4-FFF2-40B4-BE49-F238E27FC236}">
                <a16:creationId xmlns:a16="http://schemas.microsoft.com/office/drawing/2014/main" id="{5C3341D7-319A-9049-8EAE-2713A32D27E0}"/>
              </a:ext>
            </a:extLst>
          </p:cNvPr>
          <p:cNvSpPr txBox="1">
            <a:spLocks/>
          </p:cNvSpPr>
          <p:nvPr/>
        </p:nvSpPr>
        <p:spPr>
          <a:xfrm>
            <a:off x="469481" y="417093"/>
            <a:ext cx="4046621" cy="5730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tr-TR" dirty="0"/>
              <a:t>Harita Açma</a:t>
            </a:r>
          </a:p>
        </p:txBody>
      </p:sp>
      <p:sp>
        <p:nvSpPr>
          <p:cNvPr id="5" name="Metin Yer Tutucusu 2">
            <a:extLst>
              <a:ext uri="{FF2B5EF4-FFF2-40B4-BE49-F238E27FC236}">
                <a16:creationId xmlns:a16="http://schemas.microsoft.com/office/drawing/2014/main" id="{70EDE6CF-4664-874E-84E0-C4E277EE88C4}"/>
              </a:ext>
            </a:extLst>
          </p:cNvPr>
          <p:cNvSpPr txBox="1">
            <a:spLocks/>
          </p:cNvSpPr>
          <p:nvPr/>
        </p:nvSpPr>
        <p:spPr>
          <a:xfrm>
            <a:off x="469481" y="990180"/>
            <a:ext cx="3709237" cy="297802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gn="just"/>
            <a:r>
              <a:rPr lang="tr-TR" dirty="0">
                <a:solidFill>
                  <a:schemeClr val="tx1"/>
                </a:solidFill>
              </a:rPr>
              <a:t>Bu sayfamızda İstanbul’un enlem ve boylam bilgileri alarak harita üzerinde açma işlemi gerçekleştirilmiştir.</a:t>
            </a:r>
          </a:p>
        </p:txBody>
      </p:sp>
    </p:spTree>
    <p:extLst>
      <p:ext uri="{BB962C8B-B14F-4D97-AF65-F5344CB8AC3E}">
        <p14:creationId xmlns:p14="http://schemas.microsoft.com/office/powerpoint/2010/main" val="19644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4D0FB6D-4984-BD45-8C88-62C3205CABD7}"/>
              </a:ext>
            </a:extLst>
          </p:cNvPr>
          <p:cNvSpPr txBox="1">
            <a:spLocks/>
          </p:cNvSpPr>
          <p:nvPr/>
        </p:nvSpPr>
        <p:spPr>
          <a:xfrm>
            <a:off x="469481" y="417093"/>
            <a:ext cx="4046621" cy="5730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tr-TR" dirty="0"/>
              <a:t>Harita Açma</a:t>
            </a:r>
          </a:p>
        </p:txBody>
      </p:sp>
      <p:sp>
        <p:nvSpPr>
          <p:cNvPr id="3" name="TextBox 2">
            <a:extLst>
              <a:ext uri="{FF2B5EF4-FFF2-40B4-BE49-F238E27FC236}">
                <a16:creationId xmlns:a16="http://schemas.microsoft.com/office/drawing/2014/main" id="{46AF42CE-CFBB-784E-913B-24A8EFE25C99}"/>
              </a:ext>
            </a:extLst>
          </p:cNvPr>
          <p:cNvSpPr txBox="1"/>
          <p:nvPr/>
        </p:nvSpPr>
        <p:spPr>
          <a:xfrm>
            <a:off x="469481" y="1163053"/>
            <a:ext cx="6742551" cy="1169551"/>
          </a:xfrm>
          <a:prstGeom prst="rect">
            <a:avLst/>
          </a:prstGeom>
          <a:noFill/>
        </p:spPr>
        <p:txBody>
          <a:bodyPr wrap="none" rtlCol="0">
            <a:spAutoFit/>
          </a:bodyPr>
          <a:lstStyle/>
          <a:p>
            <a:r>
              <a:rPr lang="tr-TR" dirty="0"/>
              <a:t>Harita açma işlemi için</a:t>
            </a:r>
            <a:br>
              <a:rPr lang="tr-TR" dirty="0"/>
            </a:br>
            <a:r>
              <a:rPr lang="tr-TR" dirty="0" err="1"/>
              <a:t>Intent</a:t>
            </a:r>
            <a:r>
              <a:rPr lang="tr-TR" dirty="0"/>
              <a:t> </a:t>
            </a:r>
            <a:r>
              <a:rPr lang="tr-TR" dirty="0" err="1"/>
              <a:t>action</a:t>
            </a:r>
            <a:r>
              <a:rPr lang="tr-TR" dirty="0"/>
              <a:t> olarak </a:t>
            </a:r>
            <a:r>
              <a:rPr lang="tr-TR" dirty="0" err="1"/>
              <a:t>Intent.</a:t>
            </a:r>
            <a:r>
              <a:rPr lang="tr-TR" b="1" i="1" dirty="0" err="1"/>
              <a:t>ACTION_VIEW</a:t>
            </a:r>
            <a:r>
              <a:rPr lang="tr-TR" b="1" i="1" dirty="0"/>
              <a:t>  </a:t>
            </a:r>
            <a:r>
              <a:rPr lang="tr-TR" dirty="0"/>
              <a:t>kullanılmaktadır.</a:t>
            </a:r>
          </a:p>
          <a:p>
            <a:endParaRPr lang="tr-TR" dirty="0"/>
          </a:p>
          <a:p>
            <a:r>
              <a:rPr lang="tr-TR" dirty="0" err="1"/>
              <a:t>Intent’e</a:t>
            </a:r>
            <a:r>
              <a:rPr lang="tr-TR" dirty="0"/>
              <a:t> data olarak </a:t>
            </a:r>
            <a:r>
              <a:rPr lang="tr-TR" dirty="0" err="1"/>
              <a:t>Uri</a:t>
            </a:r>
            <a:r>
              <a:rPr lang="tr-TR" dirty="0"/>
              <a:t> tipinde ilgili konumun enlem ve boylam bilgisi set edilmelidir.</a:t>
            </a:r>
          </a:p>
          <a:p>
            <a:endParaRPr lang="tr-TR" dirty="0"/>
          </a:p>
        </p:txBody>
      </p:sp>
    </p:spTree>
    <p:extLst>
      <p:ext uri="{BB962C8B-B14F-4D97-AF65-F5344CB8AC3E}">
        <p14:creationId xmlns:p14="http://schemas.microsoft.com/office/powerpoint/2010/main" val="70174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E07BA-CEEC-C644-A8E2-157CB9E80F05}"/>
              </a:ext>
            </a:extLst>
          </p:cNvPr>
          <p:cNvPicPr>
            <a:picLocks noChangeAspect="1"/>
          </p:cNvPicPr>
          <p:nvPr/>
        </p:nvPicPr>
        <p:blipFill rotWithShape="1">
          <a:blip r:embed="rId2"/>
          <a:srcRect r="79655"/>
          <a:stretch/>
        </p:blipFill>
        <p:spPr>
          <a:xfrm>
            <a:off x="583913" y="811090"/>
            <a:ext cx="1444912" cy="3994952"/>
          </a:xfrm>
          <a:prstGeom prst="rect">
            <a:avLst/>
          </a:prstGeom>
        </p:spPr>
      </p:pic>
      <p:sp>
        <p:nvSpPr>
          <p:cNvPr id="6" name="TextBox 5">
            <a:extLst>
              <a:ext uri="{FF2B5EF4-FFF2-40B4-BE49-F238E27FC236}">
                <a16:creationId xmlns:a16="http://schemas.microsoft.com/office/drawing/2014/main" id="{751B3DF3-31C2-DA49-8DFC-16E803732A5B}"/>
              </a:ext>
            </a:extLst>
          </p:cNvPr>
          <p:cNvSpPr txBox="1"/>
          <p:nvPr/>
        </p:nvSpPr>
        <p:spPr>
          <a:xfrm>
            <a:off x="2028825" y="841130"/>
            <a:ext cx="3041217" cy="3323987"/>
          </a:xfrm>
          <a:prstGeom prst="rect">
            <a:avLst/>
          </a:prstGeom>
          <a:noFill/>
        </p:spPr>
        <p:txBody>
          <a:bodyPr wrap="none" rtlCol="0">
            <a:spAutoFit/>
          </a:bodyPr>
          <a:lstStyle/>
          <a:p>
            <a:endParaRPr lang="tr-TR" dirty="0"/>
          </a:p>
          <a:p>
            <a:endParaRPr lang="tr-TR" dirty="0"/>
          </a:p>
          <a:p>
            <a:r>
              <a:rPr lang="tr-TR" dirty="0"/>
              <a:t>Activity Kavramı</a:t>
            </a:r>
          </a:p>
          <a:p>
            <a:endParaRPr lang="tr-TR" dirty="0"/>
          </a:p>
          <a:p>
            <a:endParaRPr lang="tr-TR" dirty="0"/>
          </a:p>
          <a:p>
            <a:r>
              <a:rPr lang="tr-TR" dirty="0"/>
              <a:t>Uygulamanın Cihazda Çalıştırılması</a:t>
            </a:r>
          </a:p>
          <a:p>
            <a:endParaRPr lang="tr-TR" dirty="0"/>
          </a:p>
          <a:p>
            <a:endParaRPr lang="tr-TR" dirty="0"/>
          </a:p>
          <a:p>
            <a:r>
              <a:rPr lang="tr-TR" dirty="0" err="1"/>
              <a:t>Listview</a:t>
            </a:r>
            <a:r>
              <a:rPr lang="tr-TR" dirty="0"/>
              <a:t> Kullanımı</a:t>
            </a:r>
          </a:p>
          <a:p>
            <a:endParaRPr lang="tr-TR" dirty="0"/>
          </a:p>
          <a:p>
            <a:endParaRPr lang="tr-TR" dirty="0"/>
          </a:p>
          <a:p>
            <a:r>
              <a:rPr lang="tr-TR" dirty="0" err="1"/>
              <a:t>ListView</a:t>
            </a:r>
            <a:r>
              <a:rPr lang="tr-TR" dirty="0"/>
              <a:t> Özelleştirme</a:t>
            </a:r>
          </a:p>
          <a:p>
            <a:endParaRPr lang="tr-TR" dirty="0"/>
          </a:p>
          <a:p>
            <a:endParaRPr lang="tr-TR" dirty="0"/>
          </a:p>
          <a:p>
            <a:r>
              <a:rPr lang="tr-TR" dirty="0" err="1"/>
              <a:t>Webview</a:t>
            </a:r>
            <a:r>
              <a:rPr lang="tr-TR" dirty="0"/>
              <a:t> Kullanımı</a:t>
            </a:r>
          </a:p>
        </p:txBody>
      </p:sp>
      <p:sp>
        <p:nvSpPr>
          <p:cNvPr id="7" name="Rectangle 6">
            <a:extLst>
              <a:ext uri="{FF2B5EF4-FFF2-40B4-BE49-F238E27FC236}">
                <a16:creationId xmlns:a16="http://schemas.microsoft.com/office/drawing/2014/main" id="{FBE4F00F-AC34-1E4E-8ED1-BEC490D0A451}"/>
              </a:ext>
            </a:extLst>
          </p:cNvPr>
          <p:cNvSpPr/>
          <p:nvPr/>
        </p:nvSpPr>
        <p:spPr>
          <a:xfrm>
            <a:off x="1022616" y="471798"/>
            <a:ext cx="3005951" cy="369332"/>
          </a:xfrm>
          <a:prstGeom prst="rect">
            <a:avLst/>
          </a:prstGeom>
        </p:spPr>
        <p:txBody>
          <a:bodyPr wrap="none">
            <a:spAutoFit/>
          </a:bodyPr>
          <a:lstStyle/>
          <a:p>
            <a:r>
              <a:rPr lang="tr-TR" sz="1800" dirty="0"/>
              <a:t>Geçen Hafta Neler Yaptık ?</a:t>
            </a:r>
          </a:p>
        </p:txBody>
      </p:sp>
    </p:spTree>
    <p:extLst>
      <p:ext uri="{BB962C8B-B14F-4D97-AF65-F5344CB8AC3E}">
        <p14:creationId xmlns:p14="http://schemas.microsoft.com/office/powerpoint/2010/main" val="276873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594750" y="1248734"/>
            <a:ext cx="7434825" cy="3462795"/>
          </a:xfrm>
          <a:prstGeom prst="rect">
            <a:avLst/>
          </a:prstGeom>
        </p:spPr>
      </p:pic>
    </p:spTree>
    <p:extLst>
      <p:ext uri="{BB962C8B-B14F-4D97-AF65-F5344CB8AC3E}">
        <p14:creationId xmlns:p14="http://schemas.microsoft.com/office/powerpoint/2010/main" val="71577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idx="4294967295"/>
          </p:nvPr>
        </p:nvSpPr>
        <p:spPr>
          <a:xfrm>
            <a:off x="228600" y="500063"/>
            <a:ext cx="7334250" cy="573087"/>
          </a:xfrm>
        </p:spPr>
        <p:txBody>
          <a:bodyPr/>
          <a:lstStyle/>
          <a:p>
            <a:pPr algn="ctr"/>
            <a:r>
              <a:rPr lang="tr-TR" dirty="0"/>
              <a:t>Media İşlemleri</a:t>
            </a:r>
          </a:p>
        </p:txBody>
      </p:sp>
      <p:sp>
        <p:nvSpPr>
          <p:cNvPr id="3" name="Metin Yer Tutucusu 2"/>
          <p:cNvSpPr>
            <a:spLocks noGrp="1"/>
          </p:cNvSpPr>
          <p:nvPr>
            <p:ph type="body" idx="4294967295"/>
          </p:nvPr>
        </p:nvSpPr>
        <p:spPr>
          <a:xfrm>
            <a:off x="638174" y="1501775"/>
            <a:ext cx="7418387" cy="2711450"/>
          </a:xfrm>
        </p:spPr>
        <p:txBody>
          <a:bodyPr/>
          <a:lstStyle/>
          <a:p>
            <a:pPr algn="just"/>
            <a:r>
              <a:rPr lang="tr-TR" dirty="0">
                <a:solidFill>
                  <a:schemeClr val="tx1"/>
                </a:solidFill>
              </a:rPr>
              <a:t> Android multimedya çerçevesi, sesleri, videoları ve görüntüleri uygulamalarınıza kolayca entegre edebilmeniz için çeşitli yaygın medya türlerini oynatma desteği içerir. Uygulamanızın kaynaklarına depolanan medya dosyalarından, dosya sistemindeki bağımsız dosyalardan ya da bir ağ bağlantısından gelen bir veri akışından, </a:t>
            </a:r>
            <a:r>
              <a:rPr lang="tr-TR" dirty="0" err="1">
                <a:solidFill>
                  <a:schemeClr val="tx1"/>
                </a:solidFill>
              </a:rPr>
              <a:t>MediaPlayer</a:t>
            </a:r>
            <a:r>
              <a:rPr lang="tr-TR" dirty="0">
                <a:solidFill>
                  <a:schemeClr val="tx1"/>
                </a:solidFill>
              </a:rPr>
              <a:t> </a:t>
            </a:r>
            <a:r>
              <a:rPr lang="tr-TR" dirty="0" err="1">
                <a:solidFill>
                  <a:schemeClr val="tx1"/>
                </a:solidFill>
              </a:rPr>
              <a:t>API'lerini</a:t>
            </a:r>
            <a:r>
              <a:rPr lang="tr-TR" dirty="0">
                <a:solidFill>
                  <a:schemeClr val="tx1"/>
                </a:solidFill>
              </a:rPr>
              <a:t> kullanarak ses veya video oynatabilirsiniz.</a:t>
            </a:r>
          </a:p>
        </p:txBody>
      </p:sp>
    </p:spTree>
    <p:extLst>
      <p:ext uri="{BB962C8B-B14F-4D97-AF65-F5344CB8AC3E}">
        <p14:creationId xmlns:p14="http://schemas.microsoft.com/office/powerpoint/2010/main" val="300943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4294967295"/>
          </p:nvPr>
        </p:nvSpPr>
        <p:spPr>
          <a:xfrm>
            <a:off x="0" y="387350"/>
            <a:ext cx="8521700" cy="3021013"/>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dk2"/>
              </a:buClr>
              <a:buSzPct val="25000"/>
              <a:buFont typeface="Arial"/>
              <a:buNone/>
            </a:pPr>
            <a:endParaRPr sz="5600" b="0" i="0" u="none" strike="noStrike" cap="none" dirty="0">
              <a:solidFill>
                <a:schemeClr val="dk2"/>
              </a:solidFill>
              <a:latin typeface="Arial"/>
              <a:ea typeface="Arial"/>
              <a:cs typeface="Arial"/>
              <a:sym typeface="Arial"/>
            </a:endParaRPr>
          </a:p>
          <a:p>
            <a:pPr marL="0" marR="0" lvl="0" indent="0" algn="ctr" rtl="0">
              <a:lnSpc>
                <a:spcPct val="115000"/>
              </a:lnSpc>
              <a:spcBef>
                <a:spcPts val="1600"/>
              </a:spcBef>
              <a:spcAft>
                <a:spcPts val="0"/>
              </a:spcAft>
              <a:buClr>
                <a:schemeClr val="dk2"/>
              </a:buClr>
              <a:buSzPct val="25000"/>
              <a:buFont typeface="Arial"/>
              <a:buNone/>
            </a:pPr>
            <a:r>
              <a:rPr lang="tr" sz="5600" b="0" i="0" u="none" strike="noStrike" cap="none" dirty="0">
                <a:solidFill>
                  <a:srgbClr val="0D253D"/>
                </a:solidFill>
                <a:latin typeface="Arial"/>
                <a:ea typeface="Arial"/>
                <a:cs typeface="Arial"/>
                <a:sym typeface="Arial"/>
              </a:rPr>
              <a:t> UYGULAMA</a:t>
            </a:r>
            <a:endParaRPr lang="tr" sz="2400" dirty="0">
              <a:solidFill>
                <a:srgbClr val="0D253D"/>
              </a:solidFill>
            </a:endParaRPr>
          </a:p>
          <a:p>
            <a:pPr marL="0" marR="0" lvl="0" indent="0" algn="ctr" rtl="0">
              <a:lnSpc>
                <a:spcPct val="115000"/>
              </a:lnSpc>
              <a:spcBef>
                <a:spcPts val="1600"/>
              </a:spcBef>
              <a:spcAft>
                <a:spcPts val="0"/>
              </a:spcAft>
              <a:buClr>
                <a:schemeClr val="dk2"/>
              </a:buClr>
              <a:buSzPct val="25000"/>
              <a:buFont typeface="Arial"/>
              <a:buNone/>
            </a:pPr>
            <a:r>
              <a:rPr lang="tr-TR" sz="2400" dirty="0">
                <a:solidFill>
                  <a:srgbClr val="0D253D"/>
                </a:solidFill>
              </a:rPr>
              <a:t>Media, Harita, </a:t>
            </a:r>
            <a:r>
              <a:rPr lang="tr-TR" sz="2400" dirty="0" err="1">
                <a:solidFill>
                  <a:srgbClr val="0D253D"/>
                </a:solidFill>
              </a:rPr>
              <a:t>Sms</a:t>
            </a:r>
            <a:r>
              <a:rPr lang="tr-TR" sz="2400" dirty="0">
                <a:solidFill>
                  <a:srgbClr val="0D253D"/>
                </a:solidFill>
              </a:rPr>
              <a:t>, Arama İşlemleri</a:t>
            </a:r>
            <a:endParaRPr lang="tr" sz="5600" b="0" i="0" u="none" strike="noStrike" cap="none" dirty="0">
              <a:solidFill>
                <a:srgbClr val="0D253D"/>
              </a:solidFill>
              <a:latin typeface="Arial"/>
              <a:ea typeface="Arial"/>
              <a:cs typeface="Arial"/>
              <a:sym typeface="Arial"/>
            </a:endParaRPr>
          </a:p>
        </p:txBody>
      </p:sp>
    </p:spTree>
    <p:extLst>
      <p:ext uri="{BB962C8B-B14F-4D97-AF65-F5344CB8AC3E}">
        <p14:creationId xmlns:p14="http://schemas.microsoft.com/office/powerpoint/2010/main" val="266823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3AD47-0677-C842-9A38-17F562C06863}"/>
              </a:ext>
            </a:extLst>
          </p:cNvPr>
          <p:cNvPicPr>
            <a:picLocks noChangeAspect="1"/>
          </p:cNvPicPr>
          <p:nvPr/>
        </p:nvPicPr>
        <p:blipFill>
          <a:blip r:embed="rId2"/>
          <a:stretch>
            <a:fillRect/>
          </a:stretch>
        </p:blipFill>
        <p:spPr>
          <a:xfrm>
            <a:off x="5101553" y="521367"/>
            <a:ext cx="1756936" cy="3611479"/>
          </a:xfrm>
          <a:prstGeom prst="rect">
            <a:avLst/>
          </a:prstGeom>
        </p:spPr>
      </p:pic>
      <p:sp>
        <p:nvSpPr>
          <p:cNvPr id="4" name="Unvan 1">
            <a:extLst>
              <a:ext uri="{FF2B5EF4-FFF2-40B4-BE49-F238E27FC236}">
                <a16:creationId xmlns:a16="http://schemas.microsoft.com/office/drawing/2014/main" id="{5C3341D7-319A-9049-8EAE-2713A32D27E0}"/>
              </a:ext>
            </a:extLst>
          </p:cNvPr>
          <p:cNvSpPr txBox="1">
            <a:spLocks/>
          </p:cNvSpPr>
          <p:nvPr/>
        </p:nvSpPr>
        <p:spPr>
          <a:xfrm>
            <a:off x="300790" y="403266"/>
            <a:ext cx="4046621" cy="5730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a:r>
              <a:rPr lang="tr-TR" dirty="0"/>
              <a:t>Uygulama Ana Sayfa</a:t>
            </a:r>
          </a:p>
        </p:txBody>
      </p:sp>
      <p:sp>
        <p:nvSpPr>
          <p:cNvPr id="5" name="Metin Yer Tutucusu 2">
            <a:extLst>
              <a:ext uri="{FF2B5EF4-FFF2-40B4-BE49-F238E27FC236}">
                <a16:creationId xmlns:a16="http://schemas.microsoft.com/office/drawing/2014/main" id="{70EDE6CF-4664-874E-84E0-C4E277EE88C4}"/>
              </a:ext>
            </a:extLst>
          </p:cNvPr>
          <p:cNvSpPr txBox="1">
            <a:spLocks/>
          </p:cNvSpPr>
          <p:nvPr/>
        </p:nvSpPr>
        <p:spPr>
          <a:xfrm>
            <a:off x="638174" y="976353"/>
            <a:ext cx="3709237" cy="297802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gn="just"/>
            <a:r>
              <a:rPr lang="tr-TR" dirty="0">
                <a:solidFill>
                  <a:schemeClr val="tx1"/>
                </a:solidFill>
              </a:rPr>
              <a:t>Uygulama </a:t>
            </a:r>
            <a:r>
              <a:rPr lang="tr-TR" dirty="0" err="1">
                <a:solidFill>
                  <a:schemeClr val="tx1"/>
                </a:solidFill>
              </a:rPr>
              <a:t>anasayfasında</a:t>
            </a:r>
            <a:r>
              <a:rPr lang="tr-TR" dirty="0">
                <a:solidFill>
                  <a:schemeClr val="tx1"/>
                </a:solidFill>
              </a:rPr>
              <a:t> tüm işlemlere kolayca erişebileceğimiz bir giriş ekranı bizi karşılayacaktır.</a:t>
            </a:r>
            <a:br>
              <a:rPr lang="tr-TR" dirty="0">
                <a:solidFill>
                  <a:schemeClr val="tx1"/>
                </a:solidFill>
              </a:rPr>
            </a:br>
            <a:r>
              <a:rPr lang="tr-TR" dirty="0">
                <a:solidFill>
                  <a:schemeClr val="tx1"/>
                </a:solidFill>
              </a:rPr>
              <a:t>Burada görüldüğü gibi uygulamamız fotoğraf ve video, ses kayıt işlemi, harita, web, </a:t>
            </a:r>
            <a:r>
              <a:rPr lang="tr-TR" dirty="0" err="1">
                <a:solidFill>
                  <a:schemeClr val="tx1"/>
                </a:solidFill>
              </a:rPr>
              <a:t>sms</a:t>
            </a:r>
            <a:r>
              <a:rPr lang="tr-TR" dirty="0">
                <a:solidFill>
                  <a:schemeClr val="tx1"/>
                </a:solidFill>
              </a:rPr>
              <a:t>, arama yapma gibi temel işlemleri yapabilmektedir.</a:t>
            </a:r>
          </a:p>
        </p:txBody>
      </p:sp>
    </p:spTree>
    <p:extLst>
      <p:ext uri="{BB962C8B-B14F-4D97-AF65-F5344CB8AC3E}">
        <p14:creationId xmlns:p14="http://schemas.microsoft.com/office/powerpoint/2010/main" val="128571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3AD47-0677-C842-9A38-17F562C06863}"/>
              </a:ext>
            </a:extLst>
          </p:cNvPr>
          <p:cNvPicPr>
            <a:picLocks noChangeAspect="1"/>
          </p:cNvPicPr>
          <p:nvPr/>
        </p:nvPicPr>
        <p:blipFill>
          <a:blip r:embed="rId2"/>
          <a:stretch>
            <a:fillRect/>
          </a:stretch>
        </p:blipFill>
        <p:spPr>
          <a:xfrm>
            <a:off x="5101553" y="521367"/>
            <a:ext cx="1756935" cy="3611479"/>
          </a:xfrm>
          <a:prstGeom prst="rect">
            <a:avLst/>
          </a:prstGeom>
        </p:spPr>
      </p:pic>
      <p:sp>
        <p:nvSpPr>
          <p:cNvPr id="4" name="Unvan 1">
            <a:extLst>
              <a:ext uri="{FF2B5EF4-FFF2-40B4-BE49-F238E27FC236}">
                <a16:creationId xmlns:a16="http://schemas.microsoft.com/office/drawing/2014/main" id="{5C3341D7-319A-9049-8EAE-2713A32D27E0}"/>
              </a:ext>
            </a:extLst>
          </p:cNvPr>
          <p:cNvSpPr txBox="1">
            <a:spLocks/>
          </p:cNvSpPr>
          <p:nvPr/>
        </p:nvSpPr>
        <p:spPr>
          <a:xfrm>
            <a:off x="638174" y="403266"/>
            <a:ext cx="4046621" cy="5730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tr-TR" dirty="0"/>
              <a:t>Fotoğraf Ve Video</a:t>
            </a:r>
          </a:p>
        </p:txBody>
      </p:sp>
      <p:sp>
        <p:nvSpPr>
          <p:cNvPr id="5" name="Metin Yer Tutucusu 2">
            <a:extLst>
              <a:ext uri="{FF2B5EF4-FFF2-40B4-BE49-F238E27FC236}">
                <a16:creationId xmlns:a16="http://schemas.microsoft.com/office/drawing/2014/main" id="{70EDE6CF-4664-874E-84E0-C4E277EE88C4}"/>
              </a:ext>
            </a:extLst>
          </p:cNvPr>
          <p:cNvSpPr txBox="1">
            <a:spLocks/>
          </p:cNvSpPr>
          <p:nvPr/>
        </p:nvSpPr>
        <p:spPr>
          <a:xfrm>
            <a:off x="638174" y="976353"/>
            <a:ext cx="3709237" cy="297802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gn="just"/>
            <a:r>
              <a:rPr lang="tr-TR" dirty="0">
                <a:solidFill>
                  <a:schemeClr val="tx1"/>
                </a:solidFill>
              </a:rPr>
              <a:t>Bu sayfamızda fotoğraf çekme ve video kayıt işlemi yapılıp, çekilen fotoğraf ve video ekranda gösterilmektedir.</a:t>
            </a:r>
          </a:p>
        </p:txBody>
      </p:sp>
    </p:spTree>
    <p:extLst>
      <p:ext uri="{BB962C8B-B14F-4D97-AF65-F5344CB8AC3E}">
        <p14:creationId xmlns:p14="http://schemas.microsoft.com/office/powerpoint/2010/main" val="208740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4D0FB6D-4984-BD45-8C88-62C3205CABD7}"/>
              </a:ext>
            </a:extLst>
          </p:cNvPr>
          <p:cNvSpPr txBox="1">
            <a:spLocks/>
          </p:cNvSpPr>
          <p:nvPr/>
        </p:nvSpPr>
        <p:spPr>
          <a:xfrm>
            <a:off x="469481" y="417093"/>
            <a:ext cx="4046621" cy="5730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tr-TR" dirty="0"/>
              <a:t>Fotoğraf Ve Video </a:t>
            </a:r>
          </a:p>
        </p:txBody>
      </p:sp>
      <p:sp>
        <p:nvSpPr>
          <p:cNvPr id="3" name="TextBox 2">
            <a:extLst>
              <a:ext uri="{FF2B5EF4-FFF2-40B4-BE49-F238E27FC236}">
                <a16:creationId xmlns:a16="http://schemas.microsoft.com/office/drawing/2014/main" id="{46AF42CE-CFBB-784E-913B-24A8EFE25C99}"/>
              </a:ext>
            </a:extLst>
          </p:cNvPr>
          <p:cNvSpPr txBox="1"/>
          <p:nvPr/>
        </p:nvSpPr>
        <p:spPr>
          <a:xfrm>
            <a:off x="469481" y="1163053"/>
            <a:ext cx="7390165" cy="2893100"/>
          </a:xfrm>
          <a:prstGeom prst="rect">
            <a:avLst/>
          </a:prstGeom>
          <a:noFill/>
        </p:spPr>
        <p:txBody>
          <a:bodyPr wrap="none" rtlCol="0">
            <a:spAutoFit/>
          </a:bodyPr>
          <a:lstStyle/>
          <a:p>
            <a:r>
              <a:rPr lang="tr-TR" dirty="0"/>
              <a:t>Fotoğraf çekme işlemi için</a:t>
            </a:r>
            <a:br>
              <a:rPr lang="tr-TR" dirty="0"/>
            </a:br>
            <a:r>
              <a:rPr lang="tr-TR" dirty="0" err="1"/>
              <a:t>Intent</a:t>
            </a:r>
            <a:r>
              <a:rPr lang="tr-TR" dirty="0"/>
              <a:t> </a:t>
            </a:r>
            <a:r>
              <a:rPr lang="tr-TR" dirty="0" err="1"/>
              <a:t>action</a:t>
            </a:r>
            <a:r>
              <a:rPr lang="tr-TR" dirty="0"/>
              <a:t> olarak </a:t>
            </a:r>
            <a:r>
              <a:rPr lang="tr-TR" dirty="0" err="1"/>
              <a:t>MediaStore.</a:t>
            </a:r>
            <a:r>
              <a:rPr lang="tr-TR" b="1" i="1" dirty="0" err="1"/>
              <a:t>ACTION_IMAGE_CAPTURE</a:t>
            </a:r>
            <a:r>
              <a:rPr lang="tr-TR" b="1" i="1" dirty="0"/>
              <a:t> </a:t>
            </a:r>
            <a:r>
              <a:rPr lang="tr-TR" dirty="0"/>
              <a:t>kullanılmaktadır.</a:t>
            </a:r>
          </a:p>
          <a:p>
            <a:endParaRPr lang="tr-TR" dirty="0"/>
          </a:p>
          <a:p>
            <a:r>
              <a:rPr lang="tr-TR" dirty="0"/>
              <a:t>Video kayıt işlemi için</a:t>
            </a:r>
            <a:br>
              <a:rPr lang="tr-TR" dirty="0"/>
            </a:br>
            <a:r>
              <a:rPr lang="tr-TR" dirty="0" err="1"/>
              <a:t>Intent</a:t>
            </a:r>
            <a:r>
              <a:rPr lang="tr-TR" dirty="0"/>
              <a:t> </a:t>
            </a:r>
            <a:r>
              <a:rPr lang="tr-TR" dirty="0" err="1"/>
              <a:t>action</a:t>
            </a:r>
            <a:r>
              <a:rPr lang="tr-TR" dirty="0"/>
              <a:t> olarak </a:t>
            </a:r>
            <a:r>
              <a:rPr lang="tr-TR" dirty="0" err="1"/>
              <a:t>MediaStore.</a:t>
            </a:r>
            <a:r>
              <a:rPr lang="tr-TR" b="1" i="1" dirty="0" err="1"/>
              <a:t>ACTION_VIDEO_CAPTURE</a:t>
            </a:r>
            <a:r>
              <a:rPr lang="tr-TR" b="1" i="1" dirty="0"/>
              <a:t> </a:t>
            </a:r>
            <a:r>
              <a:rPr lang="tr-TR" dirty="0"/>
              <a:t>kullanılmaktadır.</a:t>
            </a:r>
          </a:p>
          <a:p>
            <a:endParaRPr lang="tr-TR" dirty="0"/>
          </a:p>
          <a:p>
            <a:r>
              <a:rPr lang="tr-TR" dirty="0"/>
              <a:t>Çekilen fotoğrafın ön gösterimi için;</a:t>
            </a:r>
          </a:p>
          <a:p>
            <a:r>
              <a:rPr lang="tr-TR" dirty="0" err="1"/>
              <a:t>ImageView</a:t>
            </a:r>
            <a:r>
              <a:rPr lang="tr-TR" dirty="0"/>
              <a:t> </a:t>
            </a:r>
            <a:r>
              <a:rPr lang="tr-TR" dirty="0" err="1"/>
              <a:t>komponenti</a:t>
            </a:r>
            <a:r>
              <a:rPr lang="tr-TR" dirty="0"/>
              <a:t> kullanılır ve fotoğraf Bitmap tipine çevrilerek </a:t>
            </a:r>
            <a:r>
              <a:rPr lang="tr-TR" dirty="0" err="1"/>
              <a:t>imageView’e</a:t>
            </a:r>
            <a:r>
              <a:rPr lang="tr-TR" dirty="0"/>
              <a:t> set edilir.</a:t>
            </a:r>
          </a:p>
          <a:p>
            <a:endParaRPr lang="tr-TR" dirty="0"/>
          </a:p>
          <a:p>
            <a:endParaRPr lang="tr-TR" dirty="0"/>
          </a:p>
          <a:p>
            <a:r>
              <a:rPr lang="tr-TR" dirty="0"/>
              <a:t>Çekilen videonun ön gösteriminin yapılabilmesi için;</a:t>
            </a:r>
            <a:br>
              <a:rPr lang="tr-TR" dirty="0"/>
            </a:br>
            <a:r>
              <a:rPr lang="tr-TR" dirty="0" err="1"/>
              <a:t>VideoView</a:t>
            </a:r>
            <a:r>
              <a:rPr lang="tr-TR" dirty="0"/>
              <a:t> </a:t>
            </a:r>
            <a:r>
              <a:rPr lang="tr-TR" dirty="0" err="1"/>
              <a:t>komponenti</a:t>
            </a:r>
            <a:r>
              <a:rPr lang="tr-TR" dirty="0"/>
              <a:t> kullanılır.</a:t>
            </a:r>
          </a:p>
          <a:p>
            <a:endParaRPr lang="tr-TR" dirty="0"/>
          </a:p>
        </p:txBody>
      </p:sp>
    </p:spTree>
    <p:extLst>
      <p:ext uri="{BB962C8B-B14F-4D97-AF65-F5344CB8AC3E}">
        <p14:creationId xmlns:p14="http://schemas.microsoft.com/office/powerpoint/2010/main" val="39369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3AD47-0677-C842-9A38-17F562C06863}"/>
              </a:ext>
            </a:extLst>
          </p:cNvPr>
          <p:cNvPicPr>
            <a:picLocks noChangeAspect="1"/>
          </p:cNvPicPr>
          <p:nvPr/>
        </p:nvPicPr>
        <p:blipFill>
          <a:blip r:embed="rId2"/>
          <a:stretch>
            <a:fillRect/>
          </a:stretch>
        </p:blipFill>
        <p:spPr>
          <a:xfrm>
            <a:off x="5101553" y="521368"/>
            <a:ext cx="1756935" cy="3611477"/>
          </a:xfrm>
          <a:prstGeom prst="rect">
            <a:avLst/>
          </a:prstGeom>
        </p:spPr>
      </p:pic>
      <p:sp>
        <p:nvSpPr>
          <p:cNvPr id="4" name="Unvan 1">
            <a:extLst>
              <a:ext uri="{FF2B5EF4-FFF2-40B4-BE49-F238E27FC236}">
                <a16:creationId xmlns:a16="http://schemas.microsoft.com/office/drawing/2014/main" id="{5C3341D7-319A-9049-8EAE-2713A32D27E0}"/>
              </a:ext>
            </a:extLst>
          </p:cNvPr>
          <p:cNvSpPr txBox="1">
            <a:spLocks/>
          </p:cNvSpPr>
          <p:nvPr/>
        </p:nvSpPr>
        <p:spPr>
          <a:xfrm>
            <a:off x="469481" y="417093"/>
            <a:ext cx="4046621" cy="5730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tr-TR" dirty="0"/>
              <a:t>Ses Kayıt İşlemi</a:t>
            </a:r>
          </a:p>
        </p:txBody>
      </p:sp>
      <p:sp>
        <p:nvSpPr>
          <p:cNvPr id="5" name="Metin Yer Tutucusu 2">
            <a:extLst>
              <a:ext uri="{FF2B5EF4-FFF2-40B4-BE49-F238E27FC236}">
                <a16:creationId xmlns:a16="http://schemas.microsoft.com/office/drawing/2014/main" id="{70EDE6CF-4664-874E-84E0-C4E277EE88C4}"/>
              </a:ext>
            </a:extLst>
          </p:cNvPr>
          <p:cNvSpPr txBox="1">
            <a:spLocks/>
          </p:cNvSpPr>
          <p:nvPr/>
        </p:nvSpPr>
        <p:spPr>
          <a:xfrm>
            <a:off x="469481" y="990180"/>
            <a:ext cx="3709237" cy="297802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gn="just"/>
            <a:r>
              <a:rPr lang="tr-TR" dirty="0">
                <a:solidFill>
                  <a:schemeClr val="tx1"/>
                </a:solidFill>
              </a:rPr>
              <a:t>Bu sayfamızda temel olarak ses kaydetme, durdurma ve kaydedilen sesi oynatma özelliği bulunmaktadır.</a:t>
            </a:r>
          </a:p>
        </p:txBody>
      </p:sp>
    </p:spTree>
    <p:extLst>
      <p:ext uri="{BB962C8B-B14F-4D97-AF65-F5344CB8AC3E}">
        <p14:creationId xmlns:p14="http://schemas.microsoft.com/office/powerpoint/2010/main" val="3838679582"/>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198</Words>
  <Application>Microsoft Macintosh PowerPoint</Application>
  <PresentationFormat>On-screen Show (16:9)</PresentationFormat>
  <Paragraphs>60</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simple-light-2</vt:lpstr>
      <vt:lpstr>PowerPoint Presentation</vt:lpstr>
      <vt:lpstr>PowerPoint Presentation</vt:lpstr>
      <vt:lpstr>PowerPoint Presentation</vt:lpstr>
      <vt:lpstr>Media İşlemleri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Geleceği Yazan Kadınlar</dc:title>
  <dc:creator>Derya Kendirci</dc:creator>
  <cp:lastModifiedBy>Microsoft Office User</cp:lastModifiedBy>
  <cp:revision>41</cp:revision>
  <dcterms:modified xsi:type="dcterms:W3CDTF">2019-03-19T20:15:08Z</dcterms:modified>
</cp:coreProperties>
</file>