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3157" autoAdjust="0"/>
  </p:normalViewPr>
  <p:slideViewPr>
    <p:cSldViewPr snapToGrid="0">
      <p:cViewPr varScale="1">
        <p:scale>
          <a:sx n="134" d="100"/>
          <a:sy n="134" d="100"/>
        </p:scale>
        <p:origin x="200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877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baştan yeni bir proje oluşturup, login ekranı tasarlayın.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Nasıl bir ekran olacağı hakkında bilgiyi bir sonraki slayttan gösterebilirsiniz.</a:t>
            </a:r>
          </a:p>
        </p:txBody>
      </p:sp>
    </p:spTree>
    <p:extLst>
      <p:ext uri="{BB962C8B-B14F-4D97-AF65-F5344CB8AC3E}">
        <p14:creationId xmlns:p14="http://schemas.microsoft.com/office/powerpoint/2010/main" val="26580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3295BE1B-89A2-4B47-BC0C-42BAAB2C5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CC65D-6B83-9A45-93F2-D567708FD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1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458-5913-7249-9CFD-D52973EF42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13548" y="1369219"/>
            <a:ext cx="3807923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7318-09A6-3F40-83FC-439FDAA8F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14048" y="1369219"/>
            <a:ext cx="3808561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3F96-DB8E-A441-B580-4A09B12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89EF-10DE-0C40-820E-2B73072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8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3CFE-BBE8-CD45-9737-9CA9B39B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770650-7C27-5549-8199-F664DB890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403" y="825917"/>
            <a:ext cx="7420490" cy="35110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60000"/>
              </a:lnSpc>
              <a:buNone/>
              <a:defRPr sz="1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rkcell_ppt_10.jpg">
            <a:extLst>
              <a:ext uri="{FF2B5EF4-FFF2-40B4-BE49-F238E27FC236}">
                <a16:creationId xmlns:a16="http://schemas.microsoft.com/office/drawing/2014/main" id="{9E110E27-2AEF-A34C-ABF9-73BB3F509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733EA-7E80-594B-9E42-BCFCF0F10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2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33894-4092-C742-A8EE-6C4F7B88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7BD86-662D-DE4E-A7B3-BAC53BDF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7" y="4767262"/>
            <a:ext cx="4841615" cy="273844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tr-TR" dirty="0" err="1"/>
              <a:t>Dipnote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DAE5-42C6-524F-9F28-ACB8AC5E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39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kcell_ppt_10.jpg">
            <a:extLst>
              <a:ext uri="{FF2B5EF4-FFF2-40B4-BE49-F238E27FC236}">
                <a16:creationId xmlns:a16="http://schemas.microsoft.com/office/drawing/2014/main" id="{0EEA6DB0-4021-774B-82C5-97FDF0329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D974-6053-0847-A8AE-32092F8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CC052-3EF9-BB47-B1E0-1639D8F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7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1FC1A-22C1-F548-9C94-B58A9345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7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5866B855-C9B6-3545-8CB1-7DAEE4DAC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AF29C-E44A-E044-9645-60D82047E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1"/>
            <a:ext cx="2949178" cy="1097756"/>
          </a:xfrm>
        </p:spPr>
        <p:txBody>
          <a:bodyPr anchor="t" anchorCtr="0"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D326-827D-C841-855F-3FE478FCD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3873" y="355840"/>
            <a:ext cx="3798745" cy="4052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/>
              <a:t>Tablo, Grafik veya benzeri nesneler eklemek için simgeye tıklayın.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CD54-30A1-2540-B4AC-E95E25994D6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dirty="0"/>
              <a:t>Açıklama metinleri girmek için tıklayın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4CAD-5069-3240-94DC-3B251A40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7855" y="4767263"/>
            <a:ext cx="2057400" cy="273843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3E63-FF0D-0444-AFB7-03B9C6F4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546" y="4767263"/>
            <a:ext cx="4841615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AA2B-649B-5348-A9BE-5219668A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7947" y="4767263"/>
            <a:ext cx="724662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20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rkcell_ppt_10.jpg">
            <a:extLst>
              <a:ext uri="{FF2B5EF4-FFF2-40B4-BE49-F238E27FC236}">
                <a16:creationId xmlns:a16="http://schemas.microsoft.com/office/drawing/2014/main" id="{404ED461-F5BF-6147-95C8-33FBEA6E5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3879-B2C5-774E-9614-488C8003F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404" y="126333"/>
            <a:ext cx="7420490" cy="5787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626E-9B1E-B742-AE41-AD1004B433D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0389" y="1369219"/>
            <a:ext cx="7886700" cy="32635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7EF6-89FE-0B4A-86FD-9449734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394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13A-EB9F-CF40-8641-88A23573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389" y="4767262"/>
            <a:ext cx="492079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7C69-092C-CE4A-9D36-C9E3835C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5007" y="4767263"/>
            <a:ext cx="752081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5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372" y="3801688"/>
            <a:ext cx="5561409" cy="40221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372" y="4245955"/>
            <a:ext cx="5561409" cy="276997"/>
          </a:xfrm>
        </p:spPr>
        <p:txBody>
          <a:bodyPr anchor="ctr" anchorCtr="0">
            <a:normAutofit/>
          </a:bodyPr>
          <a:lstStyle>
            <a:lvl1pPr marL="0" indent="0" algn="ctr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18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82161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87" y="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7202" y="2258638"/>
            <a:ext cx="2530827" cy="40221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1">
                <a:solidFill>
                  <a:srgbClr val="00206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176" y="2702905"/>
            <a:ext cx="1908394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1800" b="0" i="0" kern="1200" dirty="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38402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1570" y="3019921"/>
            <a:ext cx="4143530" cy="175924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6600" b="1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1570" y="2730599"/>
            <a:ext cx="4143530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376349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83700" y="3019920"/>
            <a:ext cx="3638295" cy="1662031"/>
          </a:xfrm>
        </p:spPr>
        <p:txBody>
          <a:bodyPr anchor="ctr" anchorCtr="0">
            <a:noAutofit/>
          </a:bodyPr>
          <a:lstStyle>
            <a:lvl1pPr marL="0" indent="0" algn="r">
              <a:lnSpc>
                <a:spcPct val="80000"/>
              </a:lnSpc>
              <a:buNone/>
              <a:defRPr sz="6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3701" y="2718847"/>
            <a:ext cx="3638295" cy="276997"/>
          </a:xfrm>
        </p:spPr>
        <p:txBody>
          <a:bodyPr anchor="ctr" anchorCtr="0">
            <a:normAutofit/>
          </a:bodyPr>
          <a:lstStyle>
            <a:lvl1pPr marL="0" indent="0" algn="r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81389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festyle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kcell_ppt_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1570" y="3019920"/>
            <a:ext cx="3638295" cy="166203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6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Bölüm başlığı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1570" y="2704119"/>
            <a:ext cx="3638294" cy="276997"/>
          </a:xfrm>
        </p:spPr>
        <p:txBody>
          <a:bodyPr anchor="ctr" anchorCtr="0">
            <a:normAutofit/>
          </a:bodyPr>
          <a:lstStyle>
            <a:lvl1pPr marL="0" indent="0" algn="l" defTabSz="457189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lang="tr-TR" sz="2100" b="0" i="0" kern="1200" dirty="0">
                <a:solidFill>
                  <a:srgbClr val="F8C527"/>
                </a:solidFill>
                <a:latin typeface="Calibri Light"/>
                <a:ea typeface="+mn-ea"/>
                <a:cs typeface="Calibri Light"/>
              </a:defRPr>
            </a:lvl1pPr>
          </a:lstStyle>
          <a:p>
            <a:r>
              <a:rPr lang="tr-TR" b="0" i="0" dirty="0">
                <a:latin typeface="Calibri Light"/>
                <a:cs typeface="Calibri Light"/>
              </a:rPr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21245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KCELL-PRE-TK2-18.jpg" descr="TURKCELL-PRE-TK2-18.jpg">
            <a:extLst>
              <a:ext uri="{FF2B5EF4-FFF2-40B4-BE49-F238E27FC236}">
                <a16:creationId xmlns:a16="http://schemas.microsoft.com/office/drawing/2014/main" id="{B3000F5A-E93C-1D40-8AD8-F4CC6F874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b="67130"/>
          <a:stretch/>
        </p:blipFill>
        <p:spPr>
          <a:xfrm>
            <a:off x="-8108" y="1703784"/>
            <a:ext cx="9152108" cy="16930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A7B59-F090-DB48-9B1B-38787BE9E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822" y="2053232"/>
            <a:ext cx="6879431" cy="994172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Kapanış metni yazmak isterseniz tıklayın…  </a:t>
            </a:r>
          </a:p>
        </p:txBody>
      </p:sp>
    </p:spTree>
    <p:extLst>
      <p:ext uri="{BB962C8B-B14F-4D97-AF65-F5344CB8AC3E}">
        <p14:creationId xmlns:p14="http://schemas.microsoft.com/office/powerpoint/2010/main" val="475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99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  <a:endParaRPr lang="tr"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9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tr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tr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5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1.jpg">
            <a:extLst>
              <a:ext uri="{FF2B5EF4-FFF2-40B4-BE49-F238E27FC236}">
                <a16:creationId xmlns:a16="http://schemas.microsoft.com/office/drawing/2014/main" id="{076C7A2C-898D-9A48-A08C-2492C6393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571063"/>
            <a:ext cx="6858000" cy="659606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1342399"/>
            <a:ext cx="6858000" cy="45933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3300" y="2641053"/>
            <a:ext cx="2057400" cy="273844"/>
          </a:xfrm>
        </p:spPr>
        <p:txBody>
          <a:bodyPr/>
          <a:lstStyle>
            <a:lvl1pPr algn="ctr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6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rkcell_ppt_2.jpg">
            <a:extLst>
              <a:ext uri="{FF2B5EF4-FFF2-40B4-BE49-F238E27FC236}">
                <a16:creationId xmlns:a16="http://schemas.microsoft.com/office/drawing/2014/main" id="{5989BB78-8B12-0045-B17E-F17400E3C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90977" y="1960373"/>
            <a:ext cx="5300933" cy="654835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0977" y="2730260"/>
            <a:ext cx="5300933" cy="456009"/>
          </a:xfrm>
        </p:spPr>
        <p:txBody>
          <a:bodyPr anchor="ctr" anchorCtr="0"/>
          <a:lstStyle>
            <a:lvl1pPr marL="0" indent="0" algn="l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0977" y="4575580"/>
            <a:ext cx="1590280" cy="271863"/>
          </a:xfrm>
        </p:spPr>
        <p:txBody>
          <a:bodyPr anchor="ctr" anchorCtr="0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6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3.jpg">
            <a:extLst>
              <a:ext uri="{FF2B5EF4-FFF2-40B4-BE49-F238E27FC236}">
                <a16:creationId xmlns:a16="http://schemas.microsoft.com/office/drawing/2014/main" id="{659346D8-4100-8443-81AB-8059932F1D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47021-6697-7449-A871-40E059AF41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8130" y="1960373"/>
            <a:ext cx="5300933" cy="654835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Başlık metni için tıklayın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4C217-C85C-0B47-B3FA-B9D2BA5ACF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8130" y="2730260"/>
            <a:ext cx="5300933" cy="456009"/>
          </a:xfrm>
        </p:spPr>
        <p:txBody>
          <a:bodyPr anchor="ctr" anchorCtr="0"/>
          <a:lstStyle>
            <a:lvl1pPr marL="0" indent="0" algn="l">
              <a:buNone/>
              <a:defRPr sz="1800">
                <a:solidFill>
                  <a:srgbClr val="FFC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dirty="0"/>
              <a:t>Alt başlık için tıklayın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2A96837-35E7-7542-8DD1-97C84051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131" y="4575580"/>
            <a:ext cx="1590280" cy="271863"/>
          </a:xfrm>
        </p:spPr>
        <p:txBody>
          <a:bodyPr anchor="ctr" anchorCtr="0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rkcell_ppt_10.jpg">
            <a:extLst>
              <a:ext uri="{FF2B5EF4-FFF2-40B4-BE49-F238E27FC236}">
                <a16:creationId xmlns:a16="http://schemas.microsoft.com/office/drawing/2014/main" id="{42EC6DAB-5145-264E-9078-9CC49681C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1E850-E719-4A4E-B60E-A3EFBB21E6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388" y="138484"/>
            <a:ext cx="7429507" cy="5743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tr-TR" dirty="0"/>
              <a:t>Sunum başlığı için tıklayın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0CDD-A481-824C-839D-E7BBFEA13F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388" y="1369219"/>
            <a:ext cx="78867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/>
              <a:t>Metin girmek için tıklayın</a:t>
            </a:r>
            <a:endParaRPr lang="en-US" dirty="0"/>
          </a:p>
          <a:p>
            <a:pPr lvl="1"/>
            <a:r>
              <a:rPr lang="tr-TR" dirty="0"/>
              <a:t>Alt seviye</a:t>
            </a:r>
            <a:endParaRPr lang="en-US" dirty="0"/>
          </a:p>
          <a:p>
            <a:pPr lvl="2"/>
            <a:r>
              <a:rPr lang="tr-TR" dirty="0"/>
              <a:t>Üçüncü alt seviye</a:t>
            </a:r>
            <a:endParaRPr lang="en-US" dirty="0"/>
          </a:p>
          <a:p>
            <a:pPr lvl="3"/>
            <a:r>
              <a:rPr lang="tr-TR" dirty="0"/>
              <a:t>Dördüncü alt seviye</a:t>
            </a:r>
            <a:endParaRPr lang="en-US" dirty="0"/>
          </a:p>
          <a:p>
            <a:pPr lvl="4"/>
            <a:r>
              <a:rPr lang="tr-TR" dirty="0"/>
              <a:t>Beşinci alt seviye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0E1A-89AD-E741-9C65-80F008DC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7477" y="4767262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D01208DB-9CCF-5F48-9319-64EC5F05997B}" type="datetimeFigureOut">
              <a:rPr lang="tr-TR" smtClean="0"/>
              <a:pPr/>
              <a:t>19.03.2019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CC53-72D1-8846-89C7-863D006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388" y="4770615"/>
            <a:ext cx="4908876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dirty="0"/>
              <a:t>Dipnot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7F9F-E487-6441-AF19-179F836E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3090" y="4767263"/>
            <a:ext cx="763998" cy="273844"/>
          </a:xfrm>
        </p:spPr>
        <p:txBody>
          <a:bodyPr/>
          <a:lstStyle/>
          <a:p>
            <a:fld id="{C00D0C09-2EE0-374C-8B97-33FC1040D8E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A80B2313-22FD-A945-99C4-5A7225DE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388" y="825917"/>
            <a:ext cx="7429507" cy="351101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60000"/>
              </a:lnSpc>
              <a:buNone/>
              <a:defRPr sz="1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</a:t>
            </a:r>
            <a:r>
              <a:rPr lang="tr-TR" dirty="0" err="1"/>
              <a:t>şlık</a:t>
            </a:r>
            <a:r>
              <a:rPr lang="tr-TR" dirty="0"/>
              <a:t>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6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  <a:endParaRPr lang="t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DD5C0-3201-4242-9AE4-F161C5A45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err="1"/>
              <a:t>Android</a:t>
            </a:r>
            <a:r>
              <a:rPr lang="tr-TR" dirty="0"/>
              <a:t> 301 2. Gün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FE777E-9C7C-9F4A-BE48-F70E4BD1D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Geleceği Yazan Kadınlar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4294967295"/>
          </p:nvPr>
        </p:nvSpPr>
        <p:spPr>
          <a:xfrm>
            <a:off x="0" y="387350"/>
            <a:ext cx="8521700" cy="3021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5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tr" sz="5600" b="0" i="0" u="none" strike="noStrike" cap="none" dirty="0">
                <a:solidFill>
                  <a:srgbClr val="0D253D"/>
                </a:solidFill>
                <a:latin typeface="Arial"/>
                <a:ea typeface="Arial"/>
                <a:cs typeface="Arial"/>
                <a:sym typeface="Arial"/>
              </a:rPr>
              <a:t> UYGULAMA</a:t>
            </a:r>
            <a:endParaRPr lang="tr" sz="2400" dirty="0">
              <a:solidFill>
                <a:srgbClr val="0D253D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tr-TR" sz="2400" dirty="0">
                <a:solidFill>
                  <a:srgbClr val="0D253D"/>
                </a:solidFill>
              </a:rPr>
              <a:t>Media, Harita, </a:t>
            </a:r>
            <a:r>
              <a:rPr lang="tr-TR" sz="2400" dirty="0" err="1">
                <a:solidFill>
                  <a:srgbClr val="0D253D"/>
                </a:solidFill>
              </a:rPr>
              <a:t>Sms</a:t>
            </a:r>
            <a:r>
              <a:rPr lang="tr-TR" sz="2400" dirty="0">
                <a:solidFill>
                  <a:srgbClr val="0D253D"/>
                </a:solidFill>
              </a:rPr>
              <a:t>, Arama İşlemleri</a:t>
            </a:r>
            <a:endParaRPr lang="tr" sz="5600" b="0" i="0" u="none" strike="noStrike" cap="none" dirty="0">
              <a:solidFill>
                <a:srgbClr val="0D25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38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3AD47-0677-C842-9A38-17F562C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53" y="521367"/>
            <a:ext cx="1756936" cy="3611479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5C3341D7-319A-9049-8EAE-2713A32D27E0}"/>
              </a:ext>
            </a:extLst>
          </p:cNvPr>
          <p:cNvSpPr txBox="1">
            <a:spLocks/>
          </p:cNvSpPr>
          <p:nvPr/>
        </p:nvSpPr>
        <p:spPr>
          <a:xfrm>
            <a:off x="300790" y="403266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tr-TR" dirty="0"/>
              <a:t>Uygulama Ana Sayfa</a:t>
            </a:r>
          </a:p>
        </p:txBody>
      </p:sp>
      <p:sp>
        <p:nvSpPr>
          <p:cNvPr id="5" name="Metin Yer Tutucusu 2">
            <a:extLst>
              <a:ext uri="{FF2B5EF4-FFF2-40B4-BE49-F238E27FC236}">
                <a16:creationId xmlns:a16="http://schemas.microsoft.com/office/drawing/2014/main" id="{70EDE6CF-4664-874E-84E0-C4E277EE88C4}"/>
              </a:ext>
            </a:extLst>
          </p:cNvPr>
          <p:cNvSpPr txBox="1">
            <a:spLocks/>
          </p:cNvSpPr>
          <p:nvPr/>
        </p:nvSpPr>
        <p:spPr>
          <a:xfrm>
            <a:off x="638174" y="976353"/>
            <a:ext cx="3709237" cy="2978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dirty="0">
                <a:solidFill>
                  <a:schemeClr val="tx1"/>
                </a:solidFill>
              </a:rPr>
              <a:t>İlk 3 işlemini yapmış olduğumuz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uygulamamızın bugün kalan 3 işlemini yapacağız.</a:t>
            </a:r>
          </a:p>
        </p:txBody>
      </p:sp>
    </p:spTree>
    <p:extLst>
      <p:ext uri="{BB962C8B-B14F-4D97-AF65-F5344CB8AC3E}">
        <p14:creationId xmlns:p14="http://schemas.microsoft.com/office/powerpoint/2010/main" val="341994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3AD47-0677-C842-9A38-17F562C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53" y="521368"/>
            <a:ext cx="1756935" cy="3611477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5C3341D7-319A-9049-8EAE-2713A32D27E0}"/>
              </a:ext>
            </a:extLst>
          </p:cNvPr>
          <p:cNvSpPr txBox="1">
            <a:spLocks/>
          </p:cNvSpPr>
          <p:nvPr/>
        </p:nvSpPr>
        <p:spPr>
          <a:xfrm>
            <a:off x="638174" y="403266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Web Sayfası Açma</a:t>
            </a:r>
          </a:p>
        </p:txBody>
      </p:sp>
      <p:sp>
        <p:nvSpPr>
          <p:cNvPr id="5" name="Metin Yer Tutucusu 2">
            <a:extLst>
              <a:ext uri="{FF2B5EF4-FFF2-40B4-BE49-F238E27FC236}">
                <a16:creationId xmlns:a16="http://schemas.microsoft.com/office/drawing/2014/main" id="{70EDE6CF-4664-874E-84E0-C4E277EE88C4}"/>
              </a:ext>
            </a:extLst>
          </p:cNvPr>
          <p:cNvSpPr txBox="1">
            <a:spLocks/>
          </p:cNvSpPr>
          <p:nvPr/>
        </p:nvSpPr>
        <p:spPr>
          <a:xfrm>
            <a:off x="638174" y="976353"/>
            <a:ext cx="3709237" cy="2978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dirty="0">
                <a:solidFill>
                  <a:schemeClr val="tx1"/>
                </a:solidFill>
              </a:rPr>
              <a:t>Bu sayfamızda Geleceği Yazan Kadınlar sayfamızın </a:t>
            </a:r>
            <a:r>
              <a:rPr lang="tr-TR" dirty="0" err="1">
                <a:solidFill>
                  <a:schemeClr val="tx1"/>
                </a:solidFill>
              </a:rPr>
              <a:t>url</a:t>
            </a:r>
            <a:r>
              <a:rPr lang="tr-TR" dirty="0">
                <a:solidFill>
                  <a:schemeClr val="tx1"/>
                </a:solidFill>
              </a:rPr>
              <a:t> bilgisini göndererek tarayıcı üzerinde açılmasını sağlayacağız.</a:t>
            </a:r>
          </a:p>
        </p:txBody>
      </p:sp>
    </p:spTree>
    <p:extLst>
      <p:ext uri="{BB962C8B-B14F-4D97-AF65-F5344CB8AC3E}">
        <p14:creationId xmlns:p14="http://schemas.microsoft.com/office/powerpoint/2010/main" val="9435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D0FB6D-4984-BD45-8C88-62C3205CABD7}"/>
              </a:ext>
            </a:extLst>
          </p:cNvPr>
          <p:cNvSpPr txBox="1">
            <a:spLocks/>
          </p:cNvSpPr>
          <p:nvPr/>
        </p:nvSpPr>
        <p:spPr>
          <a:xfrm>
            <a:off x="469481" y="417093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Web Sayfası Açma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F42CE-CFBB-784E-913B-24A8EFE25C99}"/>
              </a:ext>
            </a:extLst>
          </p:cNvPr>
          <p:cNvSpPr txBox="1"/>
          <p:nvPr/>
        </p:nvSpPr>
        <p:spPr>
          <a:xfrm>
            <a:off x="469481" y="1163053"/>
            <a:ext cx="6748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Videonun gösterimi için;</a:t>
            </a:r>
          </a:p>
          <a:p>
            <a:r>
              <a:rPr lang="tr-TR" dirty="0" err="1"/>
              <a:t>WebView</a:t>
            </a:r>
            <a:r>
              <a:rPr lang="tr-TR" dirty="0"/>
              <a:t> </a:t>
            </a:r>
            <a:r>
              <a:rPr lang="tr-TR" dirty="0" err="1"/>
              <a:t>komponenti</a:t>
            </a:r>
            <a:r>
              <a:rPr lang="tr-TR" dirty="0"/>
              <a:t> kullanılır ve </a:t>
            </a:r>
            <a:r>
              <a:rPr lang="tr-TR" dirty="0" err="1"/>
              <a:t>url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tipinde </a:t>
            </a:r>
            <a:r>
              <a:rPr lang="tr-TR" dirty="0" err="1"/>
              <a:t>loadUrl</a:t>
            </a:r>
            <a:r>
              <a:rPr lang="tr-TR" dirty="0"/>
              <a:t>() metodu ile set edilir.</a:t>
            </a:r>
          </a:p>
          <a:p>
            <a:endParaRPr lang="tr-TR" dirty="0"/>
          </a:p>
          <a:p>
            <a:r>
              <a:rPr lang="tr-TR" dirty="0"/>
              <a:t>Çekilen videonun ön gösteriminin yapılabilmesi için;</a:t>
            </a:r>
            <a:br>
              <a:rPr lang="tr-TR" dirty="0"/>
            </a:br>
            <a:r>
              <a:rPr lang="tr-TR" dirty="0" err="1"/>
              <a:t>VideoView</a:t>
            </a:r>
            <a:r>
              <a:rPr lang="tr-TR" dirty="0"/>
              <a:t> </a:t>
            </a:r>
            <a:r>
              <a:rPr lang="tr-TR" dirty="0" err="1"/>
              <a:t>komponenti</a:t>
            </a:r>
            <a:r>
              <a:rPr lang="tr-TR" dirty="0"/>
              <a:t> kullanılır.</a:t>
            </a:r>
          </a:p>
          <a:p>
            <a:endParaRPr lang="tr-TR" dirty="0"/>
          </a:p>
          <a:p>
            <a:r>
              <a:rPr lang="tr-TR" dirty="0"/>
              <a:t>Web sayfası açmak için </a:t>
            </a:r>
            <a:r>
              <a:rPr lang="tr-TR" dirty="0" err="1"/>
              <a:t>Manifest</a:t>
            </a:r>
            <a:r>
              <a:rPr lang="tr-TR" dirty="0"/>
              <a:t> dosyamızda internet izni almamız gerekmektedir.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uses-permission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android.permission.INTERNET</a:t>
            </a:r>
            <a:r>
              <a:rPr lang="tr-TR" b="1" dirty="0"/>
              <a:t>" </a:t>
            </a:r>
            <a:r>
              <a:rPr lang="tr-TR" dirty="0"/>
              <a:t>/&gt;</a:t>
            </a:r>
          </a:p>
          <a:p>
            <a:endParaRPr lang="tr-TR" dirty="0"/>
          </a:p>
          <a:p>
            <a:r>
              <a:rPr lang="tr-TR" dirty="0" err="1"/>
              <a:t>Manifest</a:t>
            </a:r>
            <a:r>
              <a:rPr lang="tr-TR" dirty="0"/>
              <a:t> dosyamızda ilgili </a:t>
            </a:r>
            <a:r>
              <a:rPr lang="tr-TR" dirty="0" err="1"/>
              <a:t>Activity’e</a:t>
            </a:r>
            <a:r>
              <a:rPr lang="tr-TR" dirty="0"/>
              <a:t>  BROWSABLE </a:t>
            </a:r>
            <a:r>
              <a:rPr lang="tr-TR" dirty="0" err="1"/>
              <a:t>filter</a:t>
            </a:r>
            <a:r>
              <a:rPr lang="tr-TR" dirty="0"/>
              <a:t> eklememiz gerekmektedir.</a:t>
            </a:r>
          </a:p>
          <a:p>
            <a:r>
              <a:rPr lang="tr-TR" dirty="0"/>
              <a:t>&lt;</a:t>
            </a:r>
            <a:r>
              <a:rPr lang="tr-TR" b="1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b="1" dirty="0" err="1"/>
              <a:t>action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android.intent.action.VIEW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i="1" dirty="0"/>
            </a:br>
            <a:r>
              <a:rPr lang="tr-TR" i="1" dirty="0"/>
              <a:t>    </a:t>
            </a:r>
            <a:r>
              <a:rPr lang="tr-TR" dirty="0"/>
              <a:t>&lt;</a:t>
            </a:r>
            <a:r>
              <a:rPr lang="tr-TR" b="1" dirty="0"/>
              <a:t>data </a:t>
            </a:r>
            <a:r>
              <a:rPr lang="tr-TR" b="1" dirty="0" err="1"/>
              <a:t>android:scheme</a:t>
            </a:r>
            <a:r>
              <a:rPr lang="tr-TR" b="1" dirty="0"/>
              <a:t>="http" </a:t>
            </a:r>
            <a:r>
              <a:rPr lang="tr-TR" b="1" dirty="0" err="1"/>
              <a:t>android:host</a:t>
            </a:r>
            <a:r>
              <a:rPr lang="tr-TR" b="1" dirty="0"/>
              <a:t>="</a:t>
            </a:r>
            <a:r>
              <a:rPr lang="tr-TR" b="1" dirty="0" err="1"/>
              <a:t>www.example.com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b="1" dirty="0" err="1"/>
              <a:t>category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android.intent.category.DEFAULT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b="1" dirty="0" err="1"/>
              <a:t>category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android.intent.category.BROWSABLE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b="1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22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3AD47-0677-C842-9A38-17F562C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53" y="521368"/>
            <a:ext cx="1756934" cy="3611477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5C3341D7-319A-9049-8EAE-2713A32D27E0}"/>
              </a:ext>
            </a:extLst>
          </p:cNvPr>
          <p:cNvSpPr txBox="1">
            <a:spLocks/>
          </p:cNvSpPr>
          <p:nvPr/>
        </p:nvSpPr>
        <p:spPr>
          <a:xfrm>
            <a:off x="638174" y="403266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SMS Gönderme İşlemi</a:t>
            </a:r>
          </a:p>
        </p:txBody>
      </p:sp>
      <p:sp>
        <p:nvSpPr>
          <p:cNvPr id="5" name="Metin Yer Tutucusu 2">
            <a:extLst>
              <a:ext uri="{FF2B5EF4-FFF2-40B4-BE49-F238E27FC236}">
                <a16:creationId xmlns:a16="http://schemas.microsoft.com/office/drawing/2014/main" id="{70EDE6CF-4664-874E-84E0-C4E277EE88C4}"/>
              </a:ext>
            </a:extLst>
          </p:cNvPr>
          <p:cNvSpPr txBox="1">
            <a:spLocks/>
          </p:cNvSpPr>
          <p:nvPr/>
        </p:nvSpPr>
        <p:spPr>
          <a:xfrm>
            <a:off x="638174" y="976353"/>
            <a:ext cx="3709237" cy="2978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dirty="0">
                <a:solidFill>
                  <a:schemeClr val="tx1"/>
                </a:solidFill>
              </a:rPr>
              <a:t>Bu sayfamızda kullanıcıdan mesaj ve telefon bilgisini alarak telefonda bulunan mesajlaşma uygulamasına bilgileri göndererek </a:t>
            </a:r>
            <a:r>
              <a:rPr lang="tr-TR" dirty="0" err="1">
                <a:solidFill>
                  <a:schemeClr val="tx1"/>
                </a:solidFill>
              </a:rPr>
              <a:t>sms</a:t>
            </a:r>
            <a:r>
              <a:rPr lang="tr-TR" dirty="0">
                <a:solidFill>
                  <a:schemeClr val="tx1"/>
                </a:solidFill>
              </a:rPr>
              <a:t> gönderme işlemini gerçekleştireceğiz.</a:t>
            </a:r>
          </a:p>
        </p:txBody>
      </p:sp>
    </p:spTree>
    <p:extLst>
      <p:ext uri="{BB962C8B-B14F-4D97-AF65-F5344CB8AC3E}">
        <p14:creationId xmlns:p14="http://schemas.microsoft.com/office/powerpoint/2010/main" val="294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D0FB6D-4984-BD45-8C88-62C3205CABD7}"/>
              </a:ext>
            </a:extLst>
          </p:cNvPr>
          <p:cNvSpPr txBox="1">
            <a:spLocks/>
          </p:cNvSpPr>
          <p:nvPr/>
        </p:nvSpPr>
        <p:spPr>
          <a:xfrm>
            <a:off x="469481" y="417093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SMS Gönderme İşlemi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F42CE-CFBB-784E-913B-24A8EFE25C99}"/>
              </a:ext>
            </a:extLst>
          </p:cNvPr>
          <p:cNvSpPr txBox="1"/>
          <p:nvPr/>
        </p:nvSpPr>
        <p:spPr>
          <a:xfrm>
            <a:off x="469481" y="990180"/>
            <a:ext cx="61093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Sms</a:t>
            </a:r>
            <a:r>
              <a:rPr lang="tr-TR" dirty="0"/>
              <a:t> gönderme işlemi için;</a:t>
            </a:r>
          </a:p>
          <a:p>
            <a:r>
              <a:rPr lang="tr-TR" dirty="0" err="1"/>
              <a:t>Intent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olarak </a:t>
            </a:r>
            <a:r>
              <a:rPr lang="tr-TR" dirty="0" err="1"/>
              <a:t>Intent.</a:t>
            </a:r>
            <a:r>
              <a:rPr lang="tr-TR" b="1" i="1" dirty="0" err="1"/>
              <a:t>ACTION_SENDTO</a:t>
            </a:r>
            <a:r>
              <a:rPr lang="tr-TR" b="1" i="1" dirty="0"/>
              <a:t> </a:t>
            </a:r>
            <a:r>
              <a:rPr lang="tr-TR" dirty="0"/>
              <a:t>kullanılmaktadır.</a:t>
            </a:r>
          </a:p>
          <a:p>
            <a:endParaRPr lang="tr-TR" dirty="0"/>
          </a:p>
          <a:p>
            <a:r>
              <a:rPr lang="tr-TR" dirty="0" err="1"/>
              <a:t>Uri</a:t>
            </a:r>
            <a:r>
              <a:rPr lang="tr-TR" dirty="0"/>
              <a:t> objesi oluşturularak numara bilgisi </a:t>
            </a:r>
            <a:r>
              <a:rPr lang="tr-TR" dirty="0" err="1"/>
              <a:t>parse</a:t>
            </a:r>
            <a:r>
              <a:rPr lang="tr-TR" dirty="0"/>
              <a:t> edilir.</a:t>
            </a:r>
          </a:p>
          <a:p>
            <a:endParaRPr lang="tr-TR" dirty="0"/>
          </a:p>
          <a:p>
            <a:r>
              <a:rPr lang="tr-TR" dirty="0" err="1"/>
              <a:t>Intent’e</a:t>
            </a:r>
            <a:r>
              <a:rPr lang="tr-TR" dirty="0"/>
              <a:t> </a:t>
            </a:r>
            <a:r>
              <a:rPr lang="tr-TR" dirty="0" err="1"/>
              <a:t>putExtra</a:t>
            </a:r>
            <a:r>
              <a:rPr lang="tr-TR" dirty="0"/>
              <a:t>() metodu mesaj metni set edilir.</a:t>
            </a:r>
          </a:p>
          <a:p>
            <a:endParaRPr lang="tr-TR" dirty="0"/>
          </a:p>
          <a:p>
            <a:r>
              <a:rPr lang="tr-TR" dirty="0" err="1"/>
              <a:t>Manifest</a:t>
            </a:r>
            <a:r>
              <a:rPr lang="tr-TR" dirty="0"/>
              <a:t> dosyamızda ilgili </a:t>
            </a:r>
            <a:r>
              <a:rPr lang="tr-TR" dirty="0" err="1"/>
              <a:t>Activity’e</a:t>
            </a:r>
            <a:r>
              <a:rPr lang="tr-TR" dirty="0"/>
              <a:t>  SEND </a:t>
            </a:r>
            <a:r>
              <a:rPr lang="tr-TR" dirty="0" err="1"/>
              <a:t>filter</a:t>
            </a:r>
            <a:r>
              <a:rPr lang="tr-TR" dirty="0"/>
              <a:t> eklememiz gerekmektedir.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&lt;</a:t>
            </a:r>
            <a:r>
              <a:rPr lang="tr-TR" b="1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    &lt;</a:t>
            </a:r>
            <a:r>
              <a:rPr lang="tr-TR" b="1" dirty="0" err="1"/>
              <a:t>action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android.intent.action.SEND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dirty="0"/>
            </a:br>
            <a:br>
              <a:rPr lang="tr-TR" dirty="0"/>
            </a:br>
            <a:r>
              <a:rPr lang="tr-TR" dirty="0"/>
              <a:t>        &lt;</a:t>
            </a:r>
            <a:r>
              <a:rPr lang="tr-TR" b="1" dirty="0" err="1"/>
              <a:t>category</a:t>
            </a:r>
            <a:r>
              <a:rPr lang="tr-TR" b="1" dirty="0"/>
              <a:t> </a:t>
            </a:r>
            <a:r>
              <a:rPr lang="tr-TR" b="1" dirty="0" err="1"/>
              <a:t>android:name</a:t>
            </a:r>
            <a:r>
              <a:rPr lang="tr-TR" b="1" dirty="0"/>
              <a:t>="</a:t>
            </a:r>
            <a:r>
              <a:rPr lang="tr-TR" b="1" dirty="0" err="1"/>
              <a:t>android.intent.category.DEFAULT</a:t>
            </a:r>
            <a:r>
              <a:rPr lang="tr-TR" b="1" dirty="0"/>
              <a:t>" </a:t>
            </a:r>
            <a:r>
              <a:rPr lang="tr-TR" dirty="0"/>
              <a:t>/&gt;</a:t>
            </a:r>
            <a:br>
              <a:rPr lang="tr-TR" dirty="0"/>
            </a:br>
            <a:r>
              <a:rPr lang="tr-TR" dirty="0"/>
              <a:t>    &lt;/</a:t>
            </a:r>
            <a:r>
              <a:rPr lang="tr-TR" b="1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b="1" dirty="0" err="1"/>
              <a:t>activity</a:t>
            </a:r>
            <a:r>
              <a:rPr lang="tr-TR" b="1" dirty="0"/>
              <a:t>&gt;</a:t>
            </a:r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885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3AD47-0677-C842-9A38-17F562C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53" y="521369"/>
            <a:ext cx="1756934" cy="3611475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5C3341D7-319A-9049-8EAE-2713A32D27E0}"/>
              </a:ext>
            </a:extLst>
          </p:cNvPr>
          <p:cNvSpPr txBox="1">
            <a:spLocks/>
          </p:cNvSpPr>
          <p:nvPr/>
        </p:nvSpPr>
        <p:spPr>
          <a:xfrm>
            <a:off x="638174" y="403266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Arama İşlemi</a:t>
            </a:r>
          </a:p>
        </p:txBody>
      </p:sp>
      <p:sp>
        <p:nvSpPr>
          <p:cNvPr id="5" name="Metin Yer Tutucusu 2">
            <a:extLst>
              <a:ext uri="{FF2B5EF4-FFF2-40B4-BE49-F238E27FC236}">
                <a16:creationId xmlns:a16="http://schemas.microsoft.com/office/drawing/2014/main" id="{70EDE6CF-4664-874E-84E0-C4E277EE88C4}"/>
              </a:ext>
            </a:extLst>
          </p:cNvPr>
          <p:cNvSpPr txBox="1">
            <a:spLocks/>
          </p:cNvSpPr>
          <p:nvPr/>
        </p:nvSpPr>
        <p:spPr>
          <a:xfrm>
            <a:off x="638174" y="976353"/>
            <a:ext cx="3709237" cy="2978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dirty="0">
                <a:solidFill>
                  <a:schemeClr val="tx1"/>
                </a:solidFill>
              </a:rPr>
              <a:t>Bu sayfamızda telefon bilgisini alarak telefonda bulunan arama uygulamasına bilgileri göndererek arama işlemini gerçekleştireceğiz.</a:t>
            </a:r>
          </a:p>
        </p:txBody>
      </p:sp>
    </p:spTree>
    <p:extLst>
      <p:ext uri="{BB962C8B-B14F-4D97-AF65-F5344CB8AC3E}">
        <p14:creationId xmlns:p14="http://schemas.microsoft.com/office/powerpoint/2010/main" val="401670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D0FB6D-4984-BD45-8C88-62C3205CABD7}"/>
              </a:ext>
            </a:extLst>
          </p:cNvPr>
          <p:cNvSpPr txBox="1">
            <a:spLocks/>
          </p:cNvSpPr>
          <p:nvPr/>
        </p:nvSpPr>
        <p:spPr>
          <a:xfrm>
            <a:off x="469481" y="417093"/>
            <a:ext cx="4046621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Arama İşlemi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F42CE-CFBB-784E-913B-24A8EFE25C99}"/>
              </a:ext>
            </a:extLst>
          </p:cNvPr>
          <p:cNvSpPr txBox="1"/>
          <p:nvPr/>
        </p:nvSpPr>
        <p:spPr>
          <a:xfrm>
            <a:off x="469481" y="1163053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Arama işlemi için;</a:t>
            </a:r>
          </a:p>
          <a:p>
            <a:r>
              <a:rPr lang="tr-TR" dirty="0" err="1"/>
              <a:t>Intent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olarak </a:t>
            </a:r>
            <a:r>
              <a:rPr lang="tr-TR" dirty="0" err="1"/>
              <a:t>Intent.</a:t>
            </a:r>
            <a:r>
              <a:rPr lang="tr-TR" b="1" i="1" dirty="0" err="1"/>
              <a:t>ACTION_DIAL</a:t>
            </a:r>
            <a:r>
              <a:rPr lang="tr-TR" b="1" i="1" dirty="0"/>
              <a:t> </a:t>
            </a:r>
            <a:r>
              <a:rPr lang="tr-TR" dirty="0"/>
              <a:t>kullanılmaktadır.</a:t>
            </a:r>
          </a:p>
          <a:p>
            <a:endParaRPr lang="tr-TR" dirty="0"/>
          </a:p>
          <a:p>
            <a:r>
              <a:rPr lang="tr-TR" dirty="0" err="1"/>
              <a:t>Uri</a:t>
            </a:r>
            <a:r>
              <a:rPr lang="tr-TR" dirty="0"/>
              <a:t> objesi oluşturularak numara bilgisi </a:t>
            </a:r>
            <a:r>
              <a:rPr lang="tr-TR" dirty="0" err="1"/>
              <a:t>parse</a:t>
            </a:r>
            <a:r>
              <a:rPr lang="tr-TR" dirty="0"/>
              <a:t> edilir.</a:t>
            </a:r>
          </a:p>
          <a:p>
            <a:endParaRPr lang="tr-TR" dirty="0"/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06922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200</Words>
  <Application>Microsoft Macintosh PowerPoint</Application>
  <PresentationFormat>On-screen Show (16:9)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Geleceği Yazan Kadınlar</dc:title>
  <dc:creator>Derya Kendirci</dc:creator>
  <cp:lastModifiedBy>Microsoft Office User</cp:lastModifiedBy>
  <cp:revision>39</cp:revision>
  <dcterms:modified xsi:type="dcterms:W3CDTF">2019-03-19T20:12:14Z</dcterms:modified>
</cp:coreProperties>
</file>