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6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8C6-0004-4BDF-92A9-C0D90F172AE8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E476-1B47-40E2-9715-D11BF5F4C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8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8C6-0004-4BDF-92A9-C0D90F172AE8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E476-1B47-40E2-9715-D11BF5F4C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6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8C6-0004-4BDF-92A9-C0D90F172AE8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E476-1B47-40E2-9715-D11BF5F4C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7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8C6-0004-4BDF-92A9-C0D90F172AE8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E476-1B47-40E2-9715-D11BF5F4C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50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8C6-0004-4BDF-92A9-C0D90F172AE8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E476-1B47-40E2-9715-D11BF5F4C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9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8C6-0004-4BDF-92A9-C0D90F172AE8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E476-1B47-40E2-9715-D11BF5F4C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7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8C6-0004-4BDF-92A9-C0D90F172AE8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E476-1B47-40E2-9715-D11BF5F4C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8C6-0004-4BDF-92A9-C0D90F172AE8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E476-1B47-40E2-9715-D11BF5F4C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09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8C6-0004-4BDF-92A9-C0D90F172AE8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E476-1B47-40E2-9715-D11BF5F4C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98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8C6-0004-4BDF-92A9-C0D90F172AE8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E476-1B47-40E2-9715-D11BF5F4C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8C6-0004-4BDF-92A9-C0D90F172AE8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E476-1B47-40E2-9715-D11BF5F4C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6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88C6-0004-4BDF-92A9-C0D90F172AE8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E476-1B47-40E2-9715-D11BF5F4C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Referral based Diet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By-Chandra kishor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7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Daily log View-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15984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Monthly log View-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22304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Messaging-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62843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Motivator Dashboard-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21220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Challenger Dashboard-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34297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Challenger Daily log Upload-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99911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Challenger Monthly log Upload-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61817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97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Referral based diet management system have 3 different kind of users-</a:t>
            </a:r>
          </a:p>
          <a:p>
            <a:r>
              <a:rPr lang="en-IN" dirty="0" smtClean="0"/>
              <a:t>1. Admin </a:t>
            </a:r>
            <a:r>
              <a:rPr lang="en-IN" dirty="0" smtClean="0"/>
              <a:t>who accept &amp; update the requests of the challengers and assign them batches and upload weekly diet and workout plans, also chat with challengers for the updates.</a:t>
            </a:r>
          </a:p>
          <a:p>
            <a:r>
              <a:rPr lang="en-IN" dirty="0" smtClean="0"/>
              <a:t>2</a:t>
            </a:r>
            <a:r>
              <a:rPr lang="en-IN" dirty="0" smtClean="0"/>
              <a:t>. Motivator </a:t>
            </a:r>
            <a:r>
              <a:rPr lang="en-IN" dirty="0" smtClean="0"/>
              <a:t>who can chat with challengers for the updates and see there daily and monthly logs.</a:t>
            </a:r>
          </a:p>
          <a:p>
            <a:r>
              <a:rPr lang="en-IN" dirty="0" smtClean="0"/>
              <a:t>3</a:t>
            </a:r>
            <a:r>
              <a:rPr lang="en-IN" dirty="0" smtClean="0"/>
              <a:t>. Challengers </a:t>
            </a:r>
            <a:r>
              <a:rPr lang="en-IN" dirty="0" smtClean="0"/>
              <a:t>who enrolled themselves for diet-plans and workout-plans and they can upload there daily logs and monthly measurements for the track of improvements.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29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design &amp; Tables-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Workflow- login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745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Registration page-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27154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Dashboard-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30483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Manage User-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09526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Pending Requests-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9047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Upload </a:t>
            </a:r>
            <a:r>
              <a:rPr lang="en-IN" dirty="0"/>
              <a:t>W</a:t>
            </a:r>
            <a:r>
              <a:rPr lang="en-IN" dirty="0" smtClean="0"/>
              <a:t>eekly Plans-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34655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141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Referral based Diet Management System</vt:lpstr>
      <vt:lpstr>Introduction-</vt:lpstr>
      <vt:lpstr>Database design &amp; Tables-</vt:lpstr>
      <vt:lpstr>Workflow- login page</vt:lpstr>
      <vt:lpstr>Registration page-</vt:lpstr>
      <vt:lpstr>Admin Dashboard-</vt:lpstr>
      <vt:lpstr>Admin Manage User-</vt:lpstr>
      <vt:lpstr>Admin Pending Requests-</vt:lpstr>
      <vt:lpstr>Admin Upload Weekly Plans-</vt:lpstr>
      <vt:lpstr>Admin Daily log View-</vt:lpstr>
      <vt:lpstr>Admin Monthly log View-</vt:lpstr>
      <vt:lpstr>Messaging-</vt:lpstr>
      <vt:lpstr>Motivator Dashboard-</vt:lpstr>
      <vt:lpstr>Challenger Dashboard-</vt:lpstr>
      <vt:lpstr>Challenger Daily log Upload-</vt:lpstr>
      <vt:lpstr>Challenger Monthly log Upload-</vt:lpstr>
      <vt:lpstr>Thank You.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Referral based Diet Management System</dc:title>
  <dc:creator>chandra kishor</dc:creator>
  <cp:lastModifiedBy>chandra kishor</cp:lastModifiedBy>
  <cp:revision>5</cp:revision>
  <dcterms:created xsi:type="dcterms:W3CDTF">2020-01-22T00:47:51Z</dcterms:created>
  <dcterms:modified xsi:type="dcterms:W3CDTF">2020-01-22T01:21:48Z</dcterms:modified>
</cp:coreProperties>
</file>